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711" r:id="rId4"/>
  </p:sldMasterIdLst>
  <p:sldIdLst>
    <p:sldId id="257" r:id="rId5"/>
    <p:sldId id="258" r:id="rId6"/>
    <p:sldId id="256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8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6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2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6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4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4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9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6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3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0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6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257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52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8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78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3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63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49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3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0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76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3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0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40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761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63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193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3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12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86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76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27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32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56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5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8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92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35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3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47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18AB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972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01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709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9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31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0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4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7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A631-E6C9-4142-931A-555F41721363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893A-088F-4B9F-A1F6-F158FFB49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9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F5CD-DA58-4D56-A68B-8901569CCD2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23.03.2021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319692-1F2A-458A-8A4E-78CD0328AF56}" type="slidenum">
              <a:rPr lang="ru-RU" smtClean="0">
                <a:solidFill>
                  <a:srgbClr val="418AB3"/>
                </a:solidFill>
              </a:rPr>
              <a:pPr/>
              <a:t>‹#›</a:t>
            </a:fld>
            <a:endParaRPr lang="ru-RU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3143" y="2654790"/>
            <a:ext cx="8580860" cy="1224191"/>
          </a:xfrm>
        </p:spPr>
        <p:txBody>
          <a:bodyPr/>
          <a:lstStyle/>
          <a:p>
            <a:r>
              <a:rPr lang="ru-RU" dirty="0" smtClean="0"/>
              <a:t>Накорми ёжика и мишку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</a:t>
            </a:r>
            <a:r>
              <a:rPr lang="ru-RU" sz="2400" dirty="0" smtClean="0"/>
              <a:t>ля детей 4-5 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43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Инструкция к игре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игры: развитие лексико-грамматической стороны речи через уточнение падежей (родительный, дательный).</a:t>
            </a:r>
          </a:p>
          <a:p>
            <a:r>
              <a:rPr lang="ru-RU" b="1" dirty="0" smtClean="0"/>
              <a:t>Ход</a:t>
            </a:r>
            <a:r>
              <a:rPr lang="ru-RU" dirty="0" smtClean="0"/>
              <a:t> игры: вы предлагаете ребёнку отдать все ягоды мишке, а затем все грибы ёжику. </a:t>
            </a:r>
          </a:p>
          <a:p>
            <a:r>
              <a:rPr lang="ru-RU" dirty="0" smtClean="0"/>
              <a:t>Порядок ягод: брусника, малина, черника, земляника.</a:t>
            </a:r>
          </a:p>
          <a:p>
            <a:r>
              <a:rPr lang="ru-RU" dirty="0" smtClean="0"/>
              <a:t>Это брусника, отдам её мишке. </a:t>
            </a:r>
          </a:p>
          <a:p>
            <a:r>
              <a:rPr lang="ru-RU" dirty="0" smtClean="0"/>
              <a:t>Порядок грибов: по порядку от верхнего к нижнему.</a:t>
            </a:r>
          </a:p>
          <a:p>
            <a:r>
              <a:rPr lang="ru-RU" dirty="0" smtClean="0"/>
              <a:t>Для детей постарше можно сварить варенье: из брусники варенье какое? </a:t>
            </a:r>
            <a:r>
              <a:rPr lang="ru-RU" smtClean="0"/>
              <a:t>Брусничное варенье.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33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goodfon.ru/original/1400x1050/e/d2/art-polyana-brevno-koster-pr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Мария\Desktop\png-clipart-bear-giant-panda-cartoon-illustration-cute-cartoon-bear-cartoon-character-mammal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81" l="10000" r="90000">
                        <a14:foregroundMark x1="34778" y1="9172" x2="34778" y2="9172"/>
                        <a14:foregroundMark x1="37333" y1="6115" x2="37333" y2="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24" y="310897"/>
            <a:ext cx="3475574" cy="315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3979963"/>
            <a:ext cx="2687392" cy="2770507"/>
          </a:xfrm>
          <a:prstGeom prst="rect">
            <a:avLst/>
          </a:prstGeom>
        </p:spPr>
      </p:pic>
      <p:pic>
        <p:nvPicPr>
          <p:cNvPr id="1028" name="Picture 4" descr="https://bipbap.ru/wp-content/uploads/2017/11/AdL_bears_el6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20" y="2958754"/>
            <a:ext cx="1071597" cy="1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bipbap.ru/wp-content/uploads/2017/11/25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86" y="1541955"/>
            <a:ext cx="1100892" cy="12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647" y="3918242"/>
            <a:ext cx="1004012" cy="1108747"/>
          </a:xfrm>
          <a:prstGeom prst="rect">
            <a:avLst/>
          </a:prstGeom>
        </p:spPr>
      </p:pic>
      <p:pic>
        <p:nvPicPr>
          <p:cNvPr id="13" name="Picture 6" descr="https://ds05.infourok.ru/uploads/ex/0cc6/000c072d-16bf3e79/3/hello_html_213775a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6" y="4799867"/>
            <a:ext cx="1319901" cy="15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lipart-best.com/img/blueberries/blueberries-clip-art-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6" y="3292584"/>
            <a:ext cx="1493370" cy="11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www.nicepng.com/png/full/71-711147_png-clip-art-image-gallery-yopriceville-hig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059">
            <a:off x="114795" y="1257224"/>
            <a:ext cx="925788" cy="10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www.clipartmax.com/png/full/66-661894_free-clipart-of-a-strawberry-plant-clip-art-strawberry-pla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96" y="938657"/>
            <a:ext cx="1139164" cy="14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img-fotki.yandex.ru/get/9496/16969765.22d/0_8f767_db0e9cfd_orig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9" b="1895"/>
          <a:stretch/>
        </p:blipFill>
        <p:spPr bwMode="auto">
          <a:xfrm>
            <a:off x="1443301" y="103941"/>
            <a:ext cx="1635903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7505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26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79127 -0.1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57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67565 -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76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32513 0.26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52317 0.5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5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34141 0.2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51615 0.15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85391 -0.12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95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522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/>
              <a:t>Авторы-разработчики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 smtClean="0"/>
              <a:t>Учителя-логопеды </a:t>
            </a:r>
            <a:r>
              <a:rPr lang="ru-RU" sz="2800" b="1" i="1" dirty="0" smtClean="0"/>
              <a:t>МБДОУ № 186</a:t>
            </a:r>
            <a:r>
              <a:rPr lang="ru-RU" sz="2800" dirty="0" smtClean="0"/>
              <a:t> г. Иркутска</a:t>
            </a:r>
            <a:br>
              <a:rPr lang="ru-RU" sz="2800" dirty="0" smtClean="0"/>
            </a:br>
            <a:r>
              <a:rPr lang="ru-RU" sz="2800" dirty="0" smtClean="0"/>
              <a:t>Акинина Мария Сергеевна</a:t>
            </a:r>
            <a:br>
              <a:rPr lang="ru-RU" sz="2800" dirty="0" smtClean="0"/>
            </a:br>
            <a:r>
              <a:rPr lang="ru-RU" sz="2800" dirty="0" smtClean="0"/>
              <a:t>Маслова Ольга Викторовна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799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 3</vt:lpstr>
      <vt:lpstr>Тема Office</vt:lpstr>
      <vt:lpstr>Грань</vt:lpstr>
      <vt:lpstr>1_Грань</vt:lpstr>
      <vt:lpstr>3_Грань</vt:lpstr>
      <vt:lpstr>Накорми ёжика и мишку</vt:lpstr>
      <vt:lpstr> Инструкция к игре </vt:lpstr>
      <vt:lpstr>Презентация PowerPoint</vt:lpstr>
      <vt:lpstr> Авторы-разработчики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9</cp:revision>
  <dcterms:created xsi:type="dcterms:W3CDTF">2020-12-21T12:11:38Z</dcterms:created>
  <dcterms:modified xsi:type="dcterms:W3CDTF">2021-03-23T07:54:00Z</dcterms:modified>
</cp:coreProperties>
</file>