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711" r:id="rId4"/>
  </p:sldMasterIdLst>
  <p:sldIdLst>
    <p:sldId id="263" r:id="rId5"/>
    <p:sldId id="264" r:id="rId6"/>
    <p:sldId id="257" r:id="rId7"/>
    <p:sldId id="259" r:id="rId8"/>
    <p:sldId id="260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5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9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9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59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6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1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85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3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0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8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3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48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48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99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12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77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52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2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30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909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79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23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1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2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15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1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12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18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13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9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8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715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5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650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8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24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1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4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7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63DE-D672-4562-8FFE-41AED9169ED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DA52-9E6F-43E7-8925-D411F94FE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1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3143" y="2654790"/>
            <a:ext cx="8580860" cy="1224191"/>
          </a:xfrm>
        </p:spPr>
        <p:txBody>
          <a:bodyPr/>
          <a:lstStyle/>
          <a:p>
            <a:r>
              <a:rPr lang="ru-RU" dirty="0" smtClean="0"/>
              <a:t>С какого дерева листок?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ля детей 5-6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797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Инструкция к игре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игры: развитие лексико-грамматической стороны речи через работу с прилагательными и предлогами.</a:t>
            </a:r>
          </a:p>
          <a:p>
            <a:r>
              <a:rPr lang="ru-RU" b="1" dirty="0" smtClean="0"/>
              <a:t>Ход</a:t>
            </a:r>
            <a:r>
              <a:rPr lang="ru-RU" dirty="0" smtClean="0"/>
              <a:t> игры: вы предлагаете ребёнку назвать дерево, растущее на полянке. Если нажать один раз на экран, появится табличка с названием. С читающими детьми можно прочитать её.</a:t>
            </a:r>
          </a:p>
          <a:p>
            <a:r>
              <a:rPr lang="ru-RU" dirty="0" smtClean="0"/>
              <a:t>После вы предлагаете выбрать и нажать на листочек, который упал с представленного дерева.</a:t>
            </a:r>
          </a:p>
          <a:p>
            <a:r>
              <a:rPr lang="ru-RU" dirty="0" smtClean="0"/>
              <a:t>Спросить: с какого дерева упал листочек? С берёзы. Значит этот лист какой? Берёзовый.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7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e828106fd205daa891ee2e971c1c2aa5/e4295c878089b57acea2d6f5d5cbd6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7.hostingkartinok.com/uploads/images/2014/10/fdc3df0523701404cfa61e524e4e047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5" r="34008" b="1695"/>
          <a:stretch/>
        </p:blipFill>
        <p:spPr bwMode="auto">
          <a:xfrm>
            <a:off x="8887934" y="-189354"/>
            <a:ext cx="2710508" cy="6970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ylik.ru/uploads/posts/2015-08/1439792616_leaves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1" b="99214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45" y="298383"/>
            <a:ext cx="2212239" cy="209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https://clipart-best.com/img/green-leaves/green-leaves-clip-art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1" y="981776"/>
            <a:ext cx="2212239" cy="211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s://img2.freepng.ru/20180714/kqx/kisspng-leaf-tree-red-oak-leaf-5b4aa99e6878b7.36714942153161974242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81" l="10000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1" r="11310" b="468"/>
          <a:stretch/>
        </p:blipFill>
        <p:spPr bwMode="auto">
          <a:xfrm>
            <a:off x="5708566" y="3002294"/>
            <a:ext cx="2617286" cy="237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http://s2.hostingkartinok.com/uploads/images/2012/07/b10803a17079ff6f80c1876fb0632de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75" y="3950633"/>
            <a:ext cx="2984711" cy="228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6905129" y="5775257"/>
            <a:ext cx="30798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БЕРЁЗА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2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19271 2.22222E-6 C 0.27891 2.22222E-6 0.38542 0.04213 0.38542 0.07662 L 0.38542 0.15324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ulture.ru/storage/images/e828106fd205daa891ee2e971c1c2aa5/e4295c878089b57acea2d6f5d5cbd6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s2.hostingkartinok.com/uploads/images/2012/07/b10803a17079ff6f80c1876fb0632d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89" y="3429000"/>
            <a:ext cx="2984711" cy="228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 descr="https://clipart-best.com/img/green-leaves/green-leaves-clip-art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2" y="1032434"/>
            <a:ext cx="2212239" cy="211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rylik.ru/uploads/posts/2015-08/1439792616_leaves-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1" b="99214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94" y="261381"/>
            <a:ext cx="2212239" cy="209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2" descr="https://w7.pngwing.com/pngs/344/753/png-transparent-a-tree-a-tree-trees-leav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00" y="-420303"/>
            <a:ext cx="5563320" cy="55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12441" y="5253624"/>
            <a:ext cx="30798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ДУБ</a:t>
            </a:r>
            <a:endParaRPr lang="ru-RU" dirty="0"/>
          </a:p>
        </p:txBody>
      </p:sp>
      <p:pic>
        <p:nvPicPr>
          <p:cNvPr id="8" name="Picture 8" descr="https://img2.freepng.ru/20180714/kqx/kisspng-leaf-tree-red-oak-leaf-5b4aa99e6878b7.367149421531619742427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81" l="10000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1" r="11310" b="468"/>
          <a:stretch/>
        </p:blipFill>
        <p:spPr bwMode="auto">
          <a:xfrm>
            <a:off x="669753" y="3957515"/>
            <a:ext cx="2617286" cy="237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13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-0.16366 C 4.16667E-7 -0.23704 0.17852 -0.32708 0.32344 -0.32708 L 0.647 -0.3270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e828106fd205daa891ee2e971c1c2aa5/e4295c878089b57acea2d6f5d5cbd6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ylik.ru/uploads/posts/2015-08/1439792616_leaves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1" b="99214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48" y="463012"/>
            <a:ext cx="2212239" cy="209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s://img2.freepng.ru/20180714/kqx/kisspng-leaf-tree-red-oak-leaf-5b4aa99e6878b7.36714942153161974242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81" l="10000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1" r="11310" b="468"/>
          <a:stretch/>
        </p:blipFill>
        <p:spPr bwMode="auto">
          <a:xfrm>
            <a:off x="9574714" y="327497"/>
            <a:ext cx="2617286" cy="237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http://s2.hostingkartinok.com/uploads/images/2012/07/b10803a17079ff6f80c1876fb0632de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93" y="3296391"/>
            <a:ext cx="2984711" cy="228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4" descr="http://rylik.ru/uploads/posts/2015-11/1448612731_trees-1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0" y="0"/>
            <a:ext cx="4475343" cy="6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lipart-best.com/img/green-leaves/green-leaves-clip-art-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82" y="4055524"/>
            <a:ext cx="2212239" cy="211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888369" y="5802061"/>
            <a:ext cx="30798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КЛЁН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69427 -0.320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e828106fd205daa891ee2e971c1c2aa5/e4295c878089b57acea2d6f5d5cbd6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ylik.ru/uploads/posts/2015-08/1439792616_leaves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1" b="99214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48" y="463012"/>
            <a:ext cx="2212239" cy="209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https://clipart-best.com/img/green-leaves/green-leaves-clip-art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82" y="4055524"/>
            <a:ext cx="2212239" cy="211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s://img2.freepng.ru/20180714/kqx/kisspng-leaf-tree-red-oak-leaf-5b4aa99e6878b7.36714942153161974242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581" l="10000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1" r="11310" b="468"/>
          <a:stretch/>
        </p:blipFill>
        <p:spPr bwMode="auto">
          <a:xfrm>
            <a:off x="9574714" y="327498"/>
            <a:ext cx="2617286" cy="237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6" descr="https://img2.freepng.ru/20180517/koe/kisspng-weeping-willow-tree-trunk-branch-willow-tree-5afdb806661c44.43462679152657715841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6" y="264672"/>
            <a:ext cx="4989556" cy="62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89986" y="5815240"/>
            <a:ext cx="30798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ИВА</a:t>
            </a:r>
            <a:endParaRPr lang="ru-RU" dirty="0"/>
          </a:p>
        </p:txBody>
      </p:sp>
      <p:pic>
        <p:nvPicPr>
          <p:cNvPr id="11" name="Picture 10" descr="http://s2.hostingkartinok.com/uploads/images/2012/07/b10803a17079ff6f80c1876fb0632de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93" y="3296391"/>
            <a:ext cx="2984711" cy="228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96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40716 -0.2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522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Авторы-разработчики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/>
              <a:t>Учителя-логопеды </a:t>
            </a:r>
            <a:r>
              <a:rPr lang="ru-RU" sz="2800" b="1" i="1" dirty="0" smtClean="0"/>
              <a:t>МБДОУ № 186</a:t>
            </a:r>
            <a:r>
              <a:rPr lang="ru-RU" sz="2800" dirty="0" smtClean="0"/>
              <a:t> г. Иркутска</a:t>
            </a:r>
            <a:br>
              <a:rPr lang="ru-RU" sz="2800" dirty="0" smtClean="0"/>
            </a:br>
            <a:r>
              <a:rPr lang="ru-RU" sz="2800" dirty="0" smtClean="0"/>
              <a:t>Акинина Мария Сергеевна</a:t>
            </a:r>
            <a:br>
              <a:rPr lang="ru-RU" sz="2800" dirty="0" smtClean="0"/>
            </a:br>
            <a:r>
              <a:rPr lang="ru-RU" sz="2800" dirty="0" smtClean="0"/>
              <a:t>Маслова Ольга Викторовна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6902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99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1_Грань</vt:lpstr>
      <vt:lpstr>3_Грань</vt:lpstr>
      <vt:lpstr>С какого дерева листок?</vt:lpstr>
      <vt:lpstr> Инструкция к игре </vt:lpstr>
      <vt:lpstr>Презентация PowerPoint</vt:lpstr>
      <vt:lpstr>Презентация PowerPoint</vt:lpstr>
      <vt:lpstr>Презентация PowerPoint</vt:lpstr>
      <vt:lpstr>Презентация PowerPoint</vt:lpstr>
      <vt:lpstr> Авторы-разработчики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7</cp:revision>
  <dcterms:created xsi:type="dcterms:W3CDTF">2021-03-22T07:04:04Z</dcterms:created>
  <dcterms:modified xsi:type="dcterms:W3CDTF">2021-03-23T07:54:11Z</dcterms:modified>
</cp:coreProperties>
</file>