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8" r:id="rId2"/>
    <p:sldId id="257" r:id="rId3"/>
    <p:sldId id="256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27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70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6923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120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4080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265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279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483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58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84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65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37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50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96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27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19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4F5CD-DA58-4D56-A68B-8901569CCD25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319692-1F2A-458A-8A4E-78CD0328A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67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93143" y="2654790"/>
            <a:ext cx="8580860" cy="1224191"/>
          </a:xfrm>
        </p:spPr>
        <p:txBody>
          <a:bodyPr/>
          <a:lstStyle/>
          <a:p>
            <a:r>
              <a:rPr lang="ru-RU" dirty="0" smtClean="0"/>
              <a:t>Каждому жёлудю </a:t>
            </a:r>
            <a:br>
              <a:rPr lang="ru-RU" dirty="0" smtClean="0"/>
            </a:br>
            <a:r>
              <a:rPr lang="ru-RU" dirty="0" smtClean="0"/>
              <a:t>своё лукошко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</a:t>
            </a:r>
            <a:r>
              <a:rPr lang="ru-RU" sz="2400" dirty="0" smtClean="0"/>
              <a:t>ля детей 6-7 лет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273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Инструкция к игре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</a:t>
            </a:r>
            <a:r>
              <a:rPr lang="ru-RU" dirty="0" smtClean="0"/>
              <a:t> игры: дифференциация звуков С-Ш в слогах.</a:t>
            </a:r>
          </a:p>
          <a:p>
            <a:r>
              <a:rPr lang="ru-RU" b="1" dirty="0" smtClean="0"/>
              <a:t>Ход</a:t>
            </a:r>
            <a:r>
              <a:rPr lang="ru-RU" dirty="0" smtClean="0"/>
              <a:t> игры: вы предлагаете ребёнку собрать в корзинку все жёлуди по порядку (сверху вниз). </a:t>
            </a:r>
            <a:endParaRPr lang="ru-RU" dirty="0"/>
          </a:p>
          <a:p>
            <a:r>
              <a:rPr lang="ru-RU" dirty="0" smtClean="0"/>
              <a:t>Сперва нужно узнать, что за буквы написаны на корзинках.</a:t>
            </a:r>
          </a:p>
          <a:p>
            <a:r>
              <a:rPr lang="ru-RU" dirty="0" smtClean="0"/>
              <a:t>Дальше нужно прочитать слог, написанный на самом верхнем жёлуде. ША – первый звук Ш, значит этот жёлудь мы собираем в первую корзинку (нажимает на него).</a:t>
            </a:r>
          </a:p>
          <a:p>
            <a:r>
              <a:rPr lang="ru-RU" smtClean="0"/>
              <a:t>И так далее.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13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astromega.ru/wp-content/uploads/2018/05/20141106-182408-456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7.pngegg.com/pngimages/959/138/png-clipart-brown-woven-basket-illustration-gift-basket-hamper-craft-empty-easter-basket-holidays-baske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778" b="90000" l="7222" r="955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3557"/>
            <a:ext cx="2815390" cy="281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e7.pngegg.com/pngimages/959/138/png-clipart-brown-woven-basket-illustration-gift-basket-hamper-craft-empty-easter-basket-holidays-baske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778" b="90000" l="7222" r="9555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949" y="4403557"/>
            <a:ext cx="2815390" cy="281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6805339" y="1670702"/>
            <a:ext cx="1489012" cy="1332274"/>
            <a:chOff x="6874182" y="1799259"/>
            <a:chExt cx="1489012" cy="1332274"/>
          </a:xfrm>
        </p:grpSpPr>
        <p:pic>
          <p:nvPicPr>
            <p:cNvPr id="9" name="Picture 4" descr="https://pngimg.com/uploads/acorn/acorn_PNG37021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25528">
              <a:off x="6874182" y="1799259"/>
              <a:ext cx="1489012" cy="1332274"/>
            </a:xfrm>
            <a:prstGeom prst="rect">
              <a:avLst/>
            </a:prstGeom>
            <a:ln>
              <a:noFill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7261793" y="2465396"/>
              <a:ext cx="9914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>
                  <a:solidFill>
                    <a:schemeClr val="bg1"/>
                  </a:solidFill>
                </a:rPr>
                <a:t>Ж</a:t>
              </a:r>
              <a:r>
                <a:rPr lang="ru-RU" sz="3200" b="1" dirty="0" smtClean="0">
                  <a:solidFill>
                    <a:schemeClr val="bg1"/>
                  </a:solidFill>
                </a:rPr>
                <a:t>А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4163268" y="929396"/>
            <a:ext cx="1489012" cy="1332274"/>
            <a:chOff x="4065277" y="1087024"/>
            <a:chExt cx="1489012" cy="1332274"/>
          </a:xfrm>
        </p:grpSpPr>
        <p:pic>
          <p:nvPicPr>
            <p:cNvPr id="11" name="Picture 4" descr="https://pngimg.com/uploads/acorn/acorn_PNG37021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25528">
              <a:off x="4065277" y="1087024"/>
              <a:ext cx="1489012" cy="1332274"/>
            </a:xfrm>
            <a:prstGeom prst="rect">
              <a:avLst/>
            </a:prstGeom>
            <a:ln>
              <a:noFill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4450007" y="1677331"/>
              <a:ext cx="9914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bg1"/>
                  </a:solidFill>
                </a:rPr>
                <a:t>ЖО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5636238" y="63571"/>
            <a:ext cx="1489012" cy="1332274"/>
            <a:chOff x="5631297" y="177819"/>
            <a:chExt cx="1489012" cy="1332274"/>
          </a:xfrm>
        </p:grpSpPr>
        <p:pic>
          <p:nvPicPr>
            <p:cNvPr id="10" name="Picture 4" descr="https://pngimg.com/uploads/acorn/acorn_PNG37021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25528">
              <a:off x="5631297" y="177819"/>
              <a:ext cx="1489012" cy="1332274"/>
            </a:xfrm>
            <a:prstGeom prst="rect">
              <a:avLst/>
            </a:prstGeom>
            <a:ln>
              <a:noFill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058827" y="835842"/>
              <a:ext cx="9914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bg1"/>
                  </a:solidFill>
                </a:rPr>
                <a:t>ША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351494" y="2412221"/>
            <a:ext cx="1489012" cy="1332274"/>
            <a:chOff x="5351494" y="2412221"/>
            <a:chExt cx="1489012" cy="1332274"/>
          </a:xfrm>
        </p:grpSpPr>
        <p:pic>
          <p:nvPicPr>
            <p:cNvPr id="12" name="Picture 4" descr="https://pngimg.com/uploads/acorn/acorn_PNG37021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25528">
              <a:off x="5351494" y="2412221"/>
              <a:ext cx="1489012" cy="1332274"/>
            </a:xfrm>
            <a:prstGeom prst="rect">
              <a:avLst/>
            </a:prstGeom>
            <a:ln>
              <a:noFill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5761051" y="3066388"/>
              <a:ext cx="9914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bg1"/>
                  </a:solidFill>
                </a:rPr>
                <a:t>ШУ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427409" y="2934777"/>
            <a:ext cx="1489012" cy="1332274"/>
            <a:chOff x="3427409" y="2934777"/>
            <a:chExt cx="1489012" cy="1332274"/>
          </a:xfrm>
        </p:grpSpPr>
        <p:pic>
          <p:nvPicPr>
            <p:cNvPr id="13" name="Picture 4" descr="https://pngimg.com/uploads/acorn/acorn_PNG37021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25528">
              <a:off x="3427409" y="2934777"/>
              <a:ext cx="1489012" cy="1332274"/>
            </a:xfrm>
            <a:prstGeom prst="rect">
              <a:avLst/>
            </a:prstGeom>
            <a:ln>
              <a:noFill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3799664" y="3535758"/>
              <a:ext cx="9914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bg1"/>
                  </a:solidFill>
                </a:rPr>
                <a:t>ШО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6793729" y="3832012"/>
            <a:ext cx="1489012" cy="1332274"/>
            <a:chOff x="6793729" y="3832012"/>
            <a:chExt cx="1489012" cy="1332274"/>
          </a:xfrm>
        </p:grpSpPr>
        <p:pic>
          <p:nvPicPr>
            <p:cNvPr id="14" name="Picture 4" descr="https://pngimg.com/uploads/acorn/acorn_PNG37021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25528">
              <a:off x="6793729" y="3832012"/>
              <a:ext cx="1489012" cy="1332274"/>
            </a:xfrm>
            <a:prstGeom prst="rect">
              <a:avLst/>
            </a:prstGeom>
            <a:ln>
              <a:noFill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7193004" y="4498149"/>
              <a:ext cx="9914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bg1"/>
                  </a:solidFill>
                </a:rPr>
                <a:t>ЖУ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907774" y="4259974"/>
            <a:ext cx="1489012" cy="1332274"/>
            <a:chOff x="4907774" y="4259974"/>
            <a:chExt cx="1489012" cy="1332274"/>
          </a:xfrm>
        </p:grpSpPr>
        <p:pic>
          <p:nvPicPr>
            <p:cNvPr id="15" name="Picture 4" descr="https://pngimg.com/uploads/acorn/acorn_PNG37021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25528">
              <a:off x="4907774" y="4259974"/>
              <a:ext cx="1489012" cy="1332274"/>
            </a:xfrm>
            <a:prstGeom prst="rect">
              <a:avLst/>
            </a:prstGeom>
            <a:ln>
              <a:noFill/>
            </a:ln>
            <a:effectLst>
              <a:glow rad="139700">
                <a:schemeClr val="accent4">
                  <a:satMod val="175000"/>
                  <a:alpha val="40000"/>
                </a:schemeClr>
              </a:glow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5290820" y="4868343"/>
              <a:ext cx="9914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bg1"/>
                  </a:solidFill>
                </a:rPr>
                <a:t>ЖИ</a:t>
              </a:r>
              <a:endParaRPr lang="ru-RU" sz="3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008246" y="6159135"/>
            <a:ext cx="798897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Ш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381648" y="6159135"/>
            <a:ext cx="798897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Ж</a:t>
            </a:r>
          </a:p>
        </p:txBody>
      </p:sp>
    </p:spTree>
    <p:extLst>
      <p:ext uri="{BB962C8B-B14F-4D97-AF65-F5344CB8AC3E}">
        <p14:creationId xmlns:p14="http://schemas.microsoft.com/office/powerpoint/2010/main" val="164430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38778E-17 L -0.46485 0.726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42" y="3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11111E-6 L 0.54011 0.612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05" y="3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22292 0.46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46" y="2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33477 0.337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45" y="1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24818 0.168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09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31888 0.1611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37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65221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5300" dirty="0" smtClean="0"/>
              <a:t>Авторы-разработчики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2800" dirty="0" smtClean="0"/>
              <a:t>Учителя-логопеды </a:t>
            </a:r>
            <a:r>
              <a:rPr lang="ru-RU" sz="2800" b="1" i="1" dirty="0" smtClean="0"/>
              <a:t>МБДОУ № 186</a:t>
            </a:r>
            <a:r>
              <a:rPr lang="ru-RU" sz="2800" dirty="0" smtClean="0"/>
              <a:t> г. Иркутска</a:t>
            </a:r>
            <a:br>
              <a:rPr lang="ru-RU" sz="2800" dirty="0" smtClean="0"/>
            </a:br>
            <a:r>
              <a:rPr lang="ru-RU" sz="2800" dirty="0" smtClean="0"/>
              <a:t>Акинина Мария Сергеевна</a:t>
            </a:r>
            <a:br>
              <a:rPr lang="ru-RU" sz="2800" dirty="0" smtClean="0"/>
            </a:br>
            <a:r>
              <a:rPr lang="ru-RU" sz="2800" dirty="0" smtClean="0"/>
              <a:t>Маслова Ольга Викторовна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9567400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Бегущая строка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93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Грань</vt:lpstr>
      <vt:lpstr>Каждому жёлудю  своё лукошко</vt:lpstr>
      <vt:lpstr> Инструкция к игре </vt:lpstr>
      <vt:lpstr>Презентация PowerPoint</vt:lpstr>
      <vt:lpstr> Авторы-разработчики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Мария</cp:lastModifiedBy>
  <cp:revision>7</cp:revision>
  <dcterms:created xsi:type="dcterms:W3CDTF">2021-03-22T07:52:32Z</dcterms:created>
  <dcterms:modified xsi:type="dcterms:W3CDTF">2021-03-23T07:54:21Z</dcterms:modified>
</cp:coreProperties>
</file>