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69" r:id="rId6"/>
    <p:sldId id="268" r:id="rId7"/>
    <p:sldId id="260" r:id="rId8"/>
    <p:sldId id="261" r:id="rId9"/>
    <p:sldId id="264" r:id="rId10"/>
    <p:sldId id="272" r:id="rId11"/>
    <p:sldId id="265" r:id="rId12"/>
    <p:sldId id="266" r:id="rId13"/>
    <p:sldId id="259" r:id="rId14"/>
    <p:sldId id="256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AppData\Local\Temp\Rar$DI00.861\IMG-8c00f46143475623e47de9448c6b2e7a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244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4724400" y="3810000"/>
            <a:ext cx="4267200" cy="27432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Фотоколлаж</a:t>
            </a:r>
            <a:r>
              <a:rPr lang="ru-RU" dirty="0" smtClean="0"/>
              <a:t> «Среда как третий педагог»</a:t>
            </a:r>
          </a:p>
          <a:p>
            <a:pPr algn="ctr"/>
            <a:r>
              <a:rPr lang="ru-RU" dirty="0" smtClean="0"/>
              <a:t>МБДОУ г. Иркутска </a:t>
            </a:r>
          </a:p>
          <a:p>
            <a:pPr algn="ctr"/>
            <a:r>
              <a:rPr lang="ru-RU" dirty="0" smtClean="0"/>
              <a:t>детский сад№188 </a:t>
            </a:r>
          </a:p>
          <a:p>
            <a:pPr algn="ctr"/>
            <a:r>
              <a:rPr lang="ru-RU" dirty="0" smtClean="0"/>
              <a:t>Воспитатель: Тычинина Наталья Александровна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799" y="228601"/>
            <a:ext cx="868680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 книжном центре 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издания хорошо знакомые детям, с яркими, крупными иллюстрациями книги.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Предпочтение отдается книжкам-картинкам, книжкам-игрушкам (с встроенными в книжные листы фигурками животных, игрушек, сказочных персонажей, с двигающимися частями чего-либо, книжкам разного формата (книжки-половинки, книжки-четвертушки, книжки-малышки, книжкам-малышкам, книжкам-вырубкам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(обложка и листы вырублены по контуру какого-либо предмета, книжкам-панорамам (книжка оживляется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приведенных в действие фигурок и декораций, музыкальным книгам (с голосами животных,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песенками сказочных героев и т. п.,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книгам-элерманам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(книжки в картонном переплете с картонными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страницами,книгам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надувными страницами.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Кроме книг, в уголке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книги  находится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отдельные картинки, наклеенные на плотную бумагу, и небольшие альбомы для рассматривания на близкие для детей темы («Игрушки», «Игры и занятия детей», 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«Домашние животные» и др.).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www.maam.ru/upload/blogs/detsad-231903-14445557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3732171" cy="24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ей\AppData\Local\Temp\Rar$DI10.5548\IMG_20200302_160357_resized_20200302_083419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36576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етсад 188-2018-2019\DSC073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228600" y="381000"/>
            <a:ext cx="82296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Центр природы</a:t>
            </a:r>
          </a:p>
          <a:p>
            <a:pPr algn="ctr"/>
            <a:r>
              <a:rPr lang="ru-RU" sz="1400" dirty="0" smtClean="0"/>
              <a:t>Оформление </a:t>
            </a:r>
            <a:r>
              <a:rPr lang="ru-RU" sz="1400" b="1" dirty="0" smtClean="0"/>
              <a:t>уголка природы в групповой комнате требует</a:t>
            </a:r>
            <a:r>
              <a:rPr lang="ru-RU" sz="1400" dirty="0" smtClean="0"/>
              <a:t> от воспитателя знаний программы и методики ознакомления детей с </a:t>
            </a:r>
            <a:r>
              <a:rPr lang="ru-RU" sz="1400" b="1" dirty="0" smtClean="0"/>
              <a:t>природой</a:t>
            </a:r>
            <a:r>
              <a:rPr lang="ru-RU" sz="1400" dirty="0" smtClean="0"/>
              <a:t>, а также эстетического вкуса. Кроме того, он должен сам любить </a:t>
            </a:r>
            <a:r>
              <a:rPr lang="ru-RU" sz="1400" b="1" dirty="0" smtClean="0"/>
              <a:t>природу</a:t>
            </a:r>
            <a:r>
              <a:rPr lang="ru-RU" sz="1400" dirty="0" smtClean="0"/>
              <a:t>, бережно относиться к комнатным растениям. Но, не наличие </a:t>
            </a:r>
            <a:r>
              <a:rPr lang="ru-RU" sz="1400" b="1" dirty="0" smtClean="0"/>
              <a:t>уголка в группе</a:t>
            </a:r>
            <a:r>
              <a:rPr lang="ru-RU" sz="1400" dirty="0" smtClean="0"/>
              <a:t> сделает процесс ознакомления воспитанников с </a:t>
            </a:r>
            <a:r>
              <a:rPr lang="ru-RU" sz="1400" b="1" dirty="0" smtClean="0"/>
              <a:t>природой эффективным</a:t>
            </a:r>
            <a:r>
              <a:rPr lang="ru-RU" sz="1400" dirty="0" smtClean="0"/>
              <a:t>, а организация деятельности по его наполнению и использованию в ходе воспитательно- образовательной работы. 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228601"/>
            <a:ext cx="766135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04800" y="-152400"/>
            <a:ext cx="8686800" cy="2971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Центр конструирования</a:t>
            </a:r>
          </a:p>
          <a:p>
            <a:r>
              <a:rPr lang="ru-RU" sz="1400" b="1" dirty="0" smtClean="0"/>
              <a:t>Центр содержит достаточное количество строительного материала разных размеров, игрушки для обыгрывания построек, конструкторы разных видов, природный и бросовый материал и др.</a:t>
            </a:r>
            <a:endParaRPr lang="ru-RU" sz="1400" dirty="0" smtClean="0"/>
          </a:p>
          <a:p>
            <a:r>
              <a:rPr lang="ru-RU" sz="1400" b="1" dirty="0" smtClean="0"/>
              <a:t>Все материалы находятся в доступном месте для детей, систематически проводится ремонт, обработка материала.</a:t>
            </a:r>
            <a:endParaRPr lang="ru-RU" sz="1400" dirty="0" smtClean="0"/>
          </a:p>
          <a:p>
            <a:r>
              <a:rPr lang="ru-RU" sz="1400" b="1" dirty="0" smtClean="0"/>
              <a:t>Достаточное количество материала для свободного выбора детей; периодическая сменяемость материала.</a:t>
            </a:r>
            <a:endParaRPr lang="ru-RU" sz="1400" dirty="0" smtClean="0"/>
          </a:p>
          <a:p>
            <a:r>
              <a:rPr lang="ru-RU" sz="1400" b="1" dirty="0" smtClean="0"/>
              <a:t>Возможность переносить материал в любое удобное место группы.</a:t>
            </a:r>
            <a:endParaRPr lang="ru-RU" sz="1400" dirty="0" smtClean="0"/>
          </a:p>
          <a:p>
            <a:r>
              <a:rPr lang="ru-RU" sz="1400" b="1" dirty="0" smtClean="0"/>
              <a:t>Использование строительного материала, конструкторов, природного и бросового материала в различных видах детской деятельности.</a:t>
            </a:r>
            <a:endParaRPr lang="ru-RU" sz="1400" dirty="0" smtClean="0"/>
          </a:p>
          <a:p>
            <a:r>
              <a:rPr lang="ru-RU" sz="1400" b="1" dirty="0" smtClean="0"/>
              <a:t>Все материалы соответствуют требованиям безопасности, надежности их использования.</a:t>
            </a:r>
            <a:endParaRPr lang="ru-RU" sz="1400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" name="Рисунок 22" descr="http://bor-rono.ru/wp-content/uploads/2019/01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667000"/>
            <a:ext cx="5940425" cy="342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ttps://yuravlik.files.wordpress.com/2012/04/d183d0b3d0bed0bbd0bed0ba-d0bad0bed0bdd181d182d180d183d0b8d180d0bed0b2d0b0d0bdd0b8d1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021013" cy="2475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304800" y="0"/>
            <a:ext cx="8534400" cy="2590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Центр </a:t>
            </a:r>
            <a:r>
              <a:rPr lang="ru-RU" sz="1400" b="1" dirty="0" err="1" smtClean="0">
                <a:solidFill>
                  <a:srgbClr val="C00000"/>
                </a:solidFill>
              </a:rPr>
              <a:t>Мини-лабораториия</a:t>
            </a:r>
            <a:r>
              <a:rPr lang="ru-RU" sz="1400" b="1" dirty="0" smtClean="0">
                <a:solidFill>
                  <a:srgbClr val="C00000"/>
                </a:solidFill>
              </a:rPr>
              <a:t> "</a:t>
            </a:r>
            <a:r>
              <a:rPr lang="ru-RU" sz="1400" b="1" dirty="0" err="1" smtClean="0">
                <a:solidFill>
                  <a:srgbClr val="C00000"/>
                </a:solidFill>
              </a:rPr>
              <a:t>Любознайки</a:t>
            </a:r>
            <a:r>
              <a:rPr lang="ru-RU" sz="1400" b="1" dirty="0" smtClean="0">
                <a:solidFill>
                  <a:srgbClr val="C00000"/>
                </a:solidFill>
              </a:rPr>
              <a:t>"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Центр предназначен, как для организованной, так и для самостоятельной исследовательской деятельности детей.  Организовано место для хранения приборов и материалов, а так же место для проведения опытов которые повышают  познавательный интерес, активизируют  мыслительные процессы.</a:t>
            </a:r>
          </a:p>
          <a:p>
            <a:r>
              <a:rPr lang="ru-RU" sz="1400" dirty="0" smtClean="0"/>
              <a:t>Материалы, находящийся в центрах экспериментирования соответствует особенностям развития детей. Также, имеется материал и оборудование для проведения более сложных экспериментов, с учётом дальнейшего развития. Наши воспитанники с удовольствием играют, экспериментируют, познают.</a:t>
            </a:r>
            <a:endParaRPr lang="ru-RU" dirty="0"/>
          </a:p>
        </p:txBody>
      </p:sp>
      <p:pic>
        <p:nvPicPr>
          <p:cNvPr id="10" name="Рисунок 9" descr="https://vsesvoimirykami.ru/wp-content/uploads/2019/02/Oformlenie-ugolkov-svoimi-rukami-4-1024x76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297180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https://fsd.multiurok.ru/html/2019/07/06/s_5d20cd61b16fb/1181646_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3048000" cy="28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AppData\Local\Temp\Rar$DI03.605\IMG_20191007_134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0"/>
            <a:ext cx="3362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лексей\AppData\Local\Temp\Rar$DI00.840\IMG_20191007_133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4114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52400" y="0"/>
            <a:ext cx="8763000" cy="2362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"/>
            <a:ext cx="908460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физического развития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оступная предметно-пространственная среда  для каждого ребенка: разного пола, роста, особенностей здоровья.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 спортивное оборудование, находящееся в физкультурном центре из легкого моющегося  материала и регулярно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осуществляющиеся .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Эстетично оформлен, соответствует  возрасту детей и требованиям программы, обеспечивает  свободный выбор и доступ детей.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Материалы, из которых изготовлено оборудование, отвечает гигиеническим требованиям и  экологически чистыми и прочным.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Приветствуется наличие символики физкультуры и спорта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етсад 188-2018-2019\DSC085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6477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28600" y="228600"/>
            <a:ext cx="8686800" cy="3048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1"/>
            <a:ext cx="86868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Перечень спортивного оборудования, инвентаря и дидактических материалов имеющий в оснащении центра физического развития в групповом помещении:</a:t>
            </a:r>
            <a:endParaRPr lang="ru-RU" sz="14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11111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Картотеки.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Инвентарь для музыкально-ритмического сопровождения при проведении утренней гимнастики,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физкультминуток и отработки строевых упражнений.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Инвентарь для релаксации.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Дидактические игры.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Инвентарь для профилактики плоскостопия и развития моторики рук.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Инвентарь для игр и упражнений с прыжками, для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подлезания-перелезания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Для игр и упражнений с бросанием, ловлей, метанием.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Оборудование, инвентарь и игры для занятий на улице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600" y="205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ксей\AppData\Local\Temp\Rar$DI26.310\IMG_20200302_144758_resized_20200302_083427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956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Алексей\AppData\Local\Temp\Rar$DI03.719\IMG-41ff7409531e942a2a62aa10c29709e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5146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52400" y="152400"/>
            <a:ext cx="8610600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Центр театрализованной деятельности</a:t>
            </a:r>
            <a:r>
              <a:rPr lang="ru-RU" sz="1400" dirty="0" smtClean="0"/>
              <a:t>  </a:t>
            </a:r>
          </a:p>
          <a:p>
            <a:pPr algn="ctr"/>
            <a:r>
              <a:rPr lang="ru-RU" sz="1400" b="1" dirty="0" smtClean="0"/>
              <a:t>Театр – это волшебный мир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Он дает уроки красоты, морали</a:t>
            </a:r>
          </a:p>
          <a:p>
            <a:pPr algn="ctr"/>
            <a:r>
              <a:rPr lang="ru-RU" sz="1400" dirty="0" smtClean="0"/>
              <a:t>и нравственности.</a:t>
            </a:r>
          </a:p>
          <a:p>
            <a:pPr algn="ctr"/>
            <a:r>
              <a:rPr lang="ru-RU" sz="1400" dirty="0" smtClean="0"/>
              <a:t>А чем они богаче, тем успешнее</a:t>
            </a:r>
          </a:p>
          <a:p>
            <a:pPr algn="ctr"/>
            <a:r>
              <a:rPr lang="ru-RU" sz="1400" dirty="0" smtClean="0"/>
              <a:t>идет развитие духовного мира</a:t>
            </a:r>
          </a:p>
          <a:p>
            <a:pPr algn="ctr"/>
            <a:r>
              <a:rPr lang="ru-RU" sz="1400" dirty="0" smtClean="0"/>
              <a:t>детей…» (Б. М. Теплов)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dirty="0" smtClean="0"/>
              <a:t>Театральный уголок – важный объект развивающей среды, поскольку именно театрализованная деятельность помогает сплотить группу, объединить детей интересной идеей, новой для них деятельностью. В театре дошкольники раскрываются, демонстрируя неожиданные грани своего характера. Робкие и застенчивые становятся уверенными и активными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В Театральном  уголке  сосредоточен весь наработанный материал, а также ширмы для показа кукольного, теневого театров, кроме этого имеются  мини-костюмерная и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мини-гримёрная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C:\Users\Алексей\AppData\Local\Temp\Rar$DI01.394\IMG_20191007_133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43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AppData\Local\Temp\Rar$DI00.820\image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838200"/>
            <a:ext cx="2286000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C:\Users\Алексей\AppData\Local\Temp\Rar$DI11.2066\IMG_20200302_142657_resized_20200302_0834235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91941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C:\Users\Алексей\AppData\Local\Temp\Rar$DI00.547\IMG_20200302_142744_resized_20200302_083422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276600" cy="2931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:\Users\Алексей\AppData\Local\Temp\Rar$DI06.248\IMG_20200302_160932_resized_20200302_0832505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886200" cy="28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81000"/>
            <a:ext cx="4114800" cy="3088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AppData\Local\Temp\Rar$DI11.932\IMG-fd236280c84e214416200dc5809e8e8e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0386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457200" y="152400"/>
            <a:ext cx="8458200" cy="1676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Центр художественного творчества</a:t>
            </a:r>
          </a:p>
          <a:p>
            <a:pPr algn="ctr"/>
            <a:r>
              <a:rPr lang="ru-RU" sz="1400" b="1" dirty="0" smtClean="0"/>
              <a:t>Изобразительная деятельность, включающая рисование, лепку и аппликацию, является самым интересным видом деятельности детей дошкольного возраста. Она позволяет ребенку отразить в изобразительных образах свои впечатления об окружающем, выразить свое отношение к ним. Поэтому  созданы благоприятные условия для развития эстетического и эмоционального восприятия искусства. </a:t>
            </a:r>
            <a:endParaRPr lang="ru-RU" sz="1400" b="1" dirty="0"/>
          </a:p>
        </p:txBody>
      </p:sp>
      <p:pic>
        <p:nvPicPr>
          <p:cNvPr id="5" name="Рисунок 4" descr="https://www.maam.ru/upload/blogs/db8f4f5449ebedd48369ac35d876a60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91000"/>
            <a:ext cx="27432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www.maam.ru/upload/blogs/63e23e9347223d232906c048f308e2c5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81200"/>
            <a:ext cx="2438400" cy="2390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am.ru/upload/blogs/967f31d0bd3c8f949eab7d0e368072b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14825"/>
            <a:ext cx="3087955" cy="2543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https://www.maam.ru/upload/blogs/e536070a650ddbbdc4b608cf3b2b2def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2897340" cy="24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457200" y="0"/>
            <a:ext cx="8229600" cy="2209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11111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Дидактический материал: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Раскраски с образцами. Тематические раскраски.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Образцы декоративно-прикладного искусства (по программе, иллюстрации и альбомы по данной теме для рассматривания.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Репродукции картин, скульптуры малых форм.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Схемы последовательного рисования предмета.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Пооперационные карты, отражающие последовательность действий по созданию образа из бумаги, глины, и других материалов.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Дидактические игры для развития творческих способностей.</a:t>
            </a:r>
            <a:endParaRPr lang="ru-RU" sz="1200" dirty="0"/>
          </a:p>
        </p:txBody>
      </p:sp>
      <p:pic>
        <p:nvPicPr>
          <p:cNvPr id="7" name="Рисунок 6" descr="https://www.maam.ru/upload/blogs/5585de74621b543476e1344c7aa04a7b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3952" y="4219575"/>
            <a:ext cx="2910048" cy="2638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s://www.maam.ru/upload/blogs/6969bf5a4072a299b5592e651eae1180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05000"/>
            <a:ext cx="2973678" cy="2647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Алексей\AppData\Local\Temp\Rar$DI10.012\IMG_20200302_1622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819400"/>
            <a:ext cx="3429000" cy="2855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am.ru/upload/blogs/3cf16af09f279dcdc1f4790b54512792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69146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Рисунок 2" descr="https://www.maam.ru/upload/blogs/37e53abaa4dd8ca993ba59486bfe62db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0"/>
            <a:ext cx="292216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https://www.maam.ru/upload/blogs/a528162a21117e6e05a4e849354ff896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505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https://www.maam.ru/upload/blogs/17a7326de9a36cde93197d07e4c0bdcc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85800"/>
            <a:ext cx="3581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0" y="1524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3A6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живописью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етсад 188-2018-2019\DSC08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33800"/>
            <a:ext cx="3260725" cy="2959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 descr="D:\Новая папка\DSC08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105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Алексей\AppData\Local\Temp\Rar$DI09.360\IMG-ae30582f021646ff1f51a278ebe4da5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438400" cy="3158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457200" y="0"/>
            <a:ext cx="8382000" cy="16428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" y="152400"/>
            <a:ext cx="86868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ПАТРИОТИЧЕСКОГО ВОСПИТАНИЯ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того, чтобы воспитать гражданина и патриота своей страны, который будет уважать и любить свою Родину, необходимо уже начиная с детского сада прививать любовь к своей Отчизне. Патриотическое воспитание дошкольников направлено на решение таких задач как: воспитание любви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родной стране и малой Родине, ознакомление детей с символами России, приобщение детей к русским народным традициям, знакомство с государственными праздниками. Для реализации этих задач,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создан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группе центр  патриотического воспитания. Его  оформление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насыщенность материалом позволяет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воспитывать в малышах любовь к Родине.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ей\AppData\Local\Temp\Rar$DI07.470\image-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4572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 descr="C:\Users\Алексей\AppData\Local\Temp\Rar$DI05.048\IMG-a40982e111fe27a865f05c62e27866bf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419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Алексей\AppData\Local\Temp\Rar$DI02.570\IMG-1e6ea633895fd52cfe9db60686cfaec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81400"/>
            <a:ext cx="2209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D:\фото детсад 188-2018-2019\фото 188сад\DSC081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"/>
            <a:ext cx="320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0"/>
            <a:ext cx="853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Книжный центр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b="1" dirty="0" smtClean="0"/>
              <a:t>необходим в каждой группе;</a:t>
            </a:r>
            <a:r>
              <a:rPr lang="ru-RU" sz="1200" dirty="0" smtClean="0"/>
              <a:t> </a:t>
            </a:r>
            <a:r>
              <a:rPr lang="ru-RU" sz="1200" b="1" dirty="0" smtClean="0"/>
              <a:t>дает возможность общаться с</a:t>
            </a:r>
            <a:r>
              <a:rPr lang="ru-RU" sz="1200" dirty="0" smtClean="0"/>
              <a:t> </a:t>
            </a:r>
            <a:r>
              <a:rPr lang="ru-RU" sz="1200" b="1" dirty="0" smtClean="0"/>
              <a:t>книгой; прививает детям навыки</a:t>
            </a:r>
            <a:r>
              <a:rPr lang="ru-RU" sz="1200" dirty="0" smtClean="0"/>
              <a:t> </a:t>
            </a:r>
            <a:r>
              <a:rPr lang="ru-RU" sz="1200" b="1" dirty="0" smtClean="0"/>
              <a:t>культуры общения и</a:t>
            </a:r>
            <a:r>
              <a:rPr lang="ru-RU" sz="1200" dirty="0" smtClean="0"/>
              <a:t> </a:t>
            </a:r>
            <a:r>
              <a:rPr lang="ru-RU" sz="1200" b="1" dirty="0" smtClean="0"/>
              <a:t>обращения с книгой, 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содержание и размещение зависит от возраста и роста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Центр может быть не парадным, а рабочим.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Его цель – не быть ярким, праздничным украшением группы, а дать возможность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общаться с книгой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Замечательный французский писатель и библиофил А.Франс говорил: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“Истинного любителя я узнаю с первого взгляда, уже по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одному тому, как он касается книги. ” (Франс А.)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s://2.bp.blogspot.com/-SD9WmM02I1s/VsBquAoHEMI/AAAAAAAAAP0/l4EyB2A-a-I/s1600/group_4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2486025" cy="29443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Рисунок 15" descr="http://kraobr.ru/uploads/image/2018/02/13/13_02_2018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2590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362200"/>
            <a:ext cx="3505200" cy="4272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395</Words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39</cp:revision>
  <dcterms:created xsi:type="dcterms:W3CDTF">2020-06-26T04:49:29Z</dcterms:created>
  <dcterms:modified xsi:type="dcterms:W3CDTF">2020-07-07T08:26:13Z</dcterms:modified>
</cp:coreProperties>
</file>