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9" r:id="rId2"/>
    <p:sldId id="302" r:id="rId3"/>
    <p:sldId id="259" r:id="rId4"/>
    <p:sldId id="305" r:id="rId5"/>
    <p:sldId id="314" r:id="rId6"/>
    <p:sldId id="320" r:id="rId7"/>
    <p:sldId id="316" r:id="rId8"/>
    <p:sldId id="333" r:id="rId9"/>
    <p:sldId id="312" r:id="rId10"/>
    <p:sldId id="310" r:id="rId11"/>
    <p:sldId id="322" r:id="rId12"/>
    <p:sldId id="284" r:id="rId13"/>
    <p:sldId id="309" r:id="rId14"/>
    <p:sldId id="334" r:id="rId15"/>
    <p:sldId id="336" r:id="rId16"/>
    <p:sldId id="337" r:id="rId17"/>
    <p:sldId id="321" r:id="rId18"/>
    <p:sldId id="341" r:id="rId19"/>
    <p:sldId id="338" r:id="rId20"/>
    <p:sldId id="339" r:id="rId21"/>
    <p:sldId id="330" r:id="rId22"/>
    <p:sldId id="289" r:id="rId23"/>
    <p:sldId id="335" r:id="rId24"/>
    <p:sldId id="291" r:id="rId25"/>
    <p:sldId id="292" r:id="rId26"/>
    <p:sldId id="293" r:id="rId27"/>
    <p:sldId id="285" r:id="rId28"/>
    <p:sldId id="331" r:id="rId29"/>
    <p:sldId id="295" r:id="rId30"/>
    <p:sldId id="329" r:id="rId31"/>
    <p:sldId id="340" r:id="rId32"/>
    <p:sldId id="300" r:id="rId33"/>
    <p:sldId id="332" r:id="rId34"/>
    <p:sldId id="317" r:id="rId35"/>
    <p:sldId id="318" r:id="rId36"/>
    <p:sldId id="288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6" d="100"/>
          <a:sy n="56" d="100"/>
        </p:scale>
        <p:origin x="-1470" y="-10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8E9C0-0C8F-4000-A466-D88D8F9953BF}" type="datetimeFigureOut">
              <a:rPr lang="en-US"/>
              <a:pPr>
                <a:defRPr/>
              </a:pPr>
              <a:t>10/19/2020</a:t>
            </a:fld>
            <a:endParaRPr lang="en-US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A53A5-F816-4E5B-A07D-D1C8D6E75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EF3B2-9C53-4D52-A092-1728FD914D4A}" type="datetimeFigureOut">
              <a:rPr lang="en-US"/>
              <a:pPr>
                <a:defRPr/>
              </a:pPr>
              <a:t>10/19/2020</a:t>
            </a:fld>
            <a:endParaRPr lang="en-US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5399D-DB38-497E-8E81-41C29139B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1531-DD76-4441-80DF-8360FC4D9CE6}" type="datetimeFigureOut">
              <a:rPr lang="en-US"/>
              <a:pPr>
                <a:defRPr/>
              </a:pPr>
              <a:t>10/19/2020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8741C-AF0F-483B-9D2E-7AB138465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574B0-081A-498C-B95D-47158497B52F}" type="datetimeFigureOut">
              <a:rPr lang="en-US"/>
              <a:pPr>
                <a:defRPr/>
              </a:pPr>
              <a:t>10/19/2020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CF7AA-DADF-425F-BEB1-86708E641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09DA9-347A-45CF-92ED-3CF624BFEFFB}" type="datetimeFigureOut">
              <a:rPr lang="en-US"/>
              <a:pPr>
                <a:defRPr/>
              </a:pPr>
              <a:t>10/19/2020</a:t>
            </a:fld>
            <a:endParaRPr lang="en-US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A5EB4-5C26-4252-9157-DB2C81629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64B69-535A-4B54-B0D6-FA92AE9F5F55}" type="datetimeFigureOut">
              <a:rPr lang="en-US"/>
              <a:pPr>
                <a:defRPr/>
              </a:pPr>
              <a:t>10/19/2020</a:t>
            </a:fld>
            <a:endParaRPr lang="en-US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AEA5B-2494-4116-B2B7-3E8273A24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759B6-0385-427C-847C-A437BBE25F9F}" type="datetimeFigureOut">
              <a:rPr lang="en-US"/>
              <a:pPr>
                <a:defRPr/>
              </a:pPr>
              <a:t>10/19/2020</a:t>
            </a:fld>
            <a:endParaRPr lang="en-US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5F90A-3DEE-4159-A1B4-2690430EB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E115E-908A-49AF-BCCA-A138B6AAF3E9}" type="datetimeFigureOut">
              <a:rPr lang="en-US"/>
              <a:pPr>
                <a:defRPr/>
              </a:pPr>
              <a:t>10/19/2020</a:t>
            </a:fld>
            <a:endParaRPr lang="en-US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F4F28-1D41-4D2C-970D-E4A514E37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C2021-2BC2-4967-A64A-1C8B590BF88C}" type="datetimeFigureOut">
              <a:rPr lang="en-US"/>
              <a:pPr>
                <a:defRPr/>
              </a:pPr>
              <a:t>10/19/2020</a:t>
            </a:fld>
            <a:endParaRPr lang="en-US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88C3A-575B-4FA3-9872-286958DEB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51D60-D99D-4239-AF19-BAB6B2D182DF}" type="datetimeFigureOut">
              <a:rPr lang="en-US"/>
              <a:pPr>
                <a:defRPr/>
              </a:pPr>
              <a:t>10/19/2020</a:t>
            </a:fld>
            <a:endParaRPr lang="en-US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23E7B-2654-44AB-9D2A-C6FB81255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01AD2-B1BD-41EC-942A-E35DA6A9805E}" type="datetimeFigureOut">
              <a:rPr lang="en-US"/>
              <a:pPr>
                <a:defRPr/>
              </a:pPr>
              <a:t>10/19/2020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8E637-36B9-48DE-B566-8190CF6CF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 smtClean="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847FE44-E52C-42A6-BACC-80096CB7FB17}" type="datetimeFigureOut">
              <a:rPr lang="en-US"/>
              <a:pPr>
                <a:defRPr/>
              </a:pPr>
              <a:t>10/19/2020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 smtClean="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0A20011-4D46-465C-8B46-D096250DD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5" r:id="rId4"/>
    <p:sldLayoutId id="2147483699" r:id="rId5"/>
    <p:sldLayoutId id="2147483694" r:id="rId6"/>
    <p:sldLayoutId id="2147483700" r:id="rId7"/>
    <p:sldLayoutId id="2147483701" r:id="rId8"/>
    <p:sldLayoutId id="2147483702" r:id="rId9"/>
    <p:sldLayoutId id="2147483693" r:id="rId10"/>
    <p:sldLayoutId id="214748370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C:\Users\Алексей\Downloads\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304800" y="609600"/>
            <a:ext cx="6858000" cy="53340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</a:p>
        </p:txBody>
      </p:sp>
      <p:sp>
        <p:nvSpPr>
          <p:cNvPr id="13315" name="TextBox 14"/>
          <p:cNvSpPr txBox="1">
            <a:spLocks noChangeArrowheads="1"/>
          </p:cNvSpPr>
          <p:nvPr/>
        </p:nvSpPr>
        <p:spPr bwMode="auto">
          <a:xfrm>
            <a:off x="1371600" y="1295400"/>
            <a:ext cx="533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</a:rPr>
              <a:t>муниципальное бюджетное дошкольное образовательное учреждение </a:t>
            </a:r>
            <a:endParaRPr lang="ru-RU" sz="1400">
              <a:latin typeface="Calibri" pitchFamily="34" charset="0"/>
            </a:endParaRPr>
          </a:p>
          <a:p>
            <a:pPr algn="ctr"/>
            <a:r>
              <a:rPr lang="ru-RU" sz="1400" b="1">
                <a:latin typeface="Calibri" pitchFamily="34" charset="0"/>
              </a:rPr>
              <a:t>города Иркутска детский сад № 188</a:t>
            </a:r>
            <a:endParaRPr lang="ru-RU" sz="1400">
              <a:latin typeface="Calibri" pitchFamily="34" charset="0"/>
            </a:endParaRPr>
          </a:p>
          <a:p>
            <a:endParaRPr lang="ru-RU" sz="1000">
              <a:latin typeface="Calibri" pitchFamily="34" charset="0"/>
            </a:endParaRPr>
          </a:p>
        </p:txBody>
      </p:sp>
      <p:sp>
        <p:nvSpPr>
          <p:cNvPr id="13316" name="TextBox 18"/>
          <p:cNvSpPr txBox="1">
            <a:spLocks noChangeArrowheads="1"/>
          </p:cNvSpPr>
          <p:nvPr/>
        </p:nvSpPr>
        <p:spPr bwMode="auto">
          <a:xfrm>
            <a:off x="4495800" y="3657600"/>
            <a:ext cx="21336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latin typeface="Calibri" pitchFamily="34" charset="0"/>
            </a:endParaRPr>
          </a:p>
          <a:p>
            <a:pPr algn="ctr"/>
            <a:endParaRPr lang="ru-RU" sz="1200" b="1" dirty="0" smtClean="0">
              <a:latin typeface="Calibri" pitchFamily="34" charset="0"/>
            </a:endParaRPr>
          </a:p>
          <a:p>
            <a:pPr algn="ctr"/>
            <a:endParaRPr lang="ru-RU" sz="1200" b="1" dirty="0" smtClean="0">
              <a:latin typeface="Calibri" pitchFamily="34" charset="0"/>
            </a:endParaRPr>
          </a:p>
          <a:p>
            <a:pPr algn="ctr"/>
            <a:endParaRPr lang="ru-RU" sz="1200" b="1" dirty="0" smtClean="0">
              <a:latin typeface="Calibri" pitchFamily="34" charset="0"/>
            </a:endParaRPr>
          </a:p>
          <a:p>
            <a:pPr algn="ctr"/>
            <a:endParaRPr lang="ru-RU" sz="1200" b="1" dirty="0" smtClean="0">
              <a:latin typeface="Calibri" pitchFamily="34" charset="0"/>
            </a:endParaRPr>
          </a:p>
          <a:p>
            <a:pPr algn="ctr"/>
            <a:endParaRPr lang="ru-RU" sz="1200" b="1" dirty="0" smtClean="0">
              <a:latin typeface="Calibri" pitchFamily="34" charset="0"/>
            </a:endParaRPr>
          </a:p>
          <a:p>
            <a:pPr algn="ctr"/>
            <a:endParaRPr lang="ru-RU" sz="1400" b="1" dirty="0">
              <a:latin typeface="Calibri" pitchFamily="34" charset="0"/>
            </a:endParaRPr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 flipH="1">
            <a:off x="1371600" y="2133600"/>
            <a:ext cx="533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«Театральное </a:t>
            </a:r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искусство в жизни ребенка дошкольника»</a:t>
            </a:r>
            <a:endParaRPr lang="ru-RU" sz="24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286000" y="4343400"/>
            <a:ext cx="4724400" cy="194767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err="1" smtClean="0"/>
              <a:t>Воспитатель:Тычинина</a:t>
            </a:r>
            <a:r>
              <a:rPr lang="ru-RU" dirty="0" smtClean="0"/>
              <a:t> </a:t>
            </a:r>
            <a:r>
              <a:rPr lang="ru-RU" dirty="0" smtClean="0"/>
              <a:t>Н.А.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686800" cy="10698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/>
              <a:t>Театр, в который мы играем с детьми, помогает детям узнать самих себя, заявить о себе</a:t>
            </a:r>
          </a:p>
        </p:txBody>
      </p:sp>
      <p:pic>
        <p:nvPicPr>
          <p:cNvPr id="5" name="Содержимое 5" descr="C:\Users\Алексей\Desktop\Новая папка (2)\SDC1278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295400"/>
            <a:ext cx="3911138" cy="2934393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038600"/>
            <a:ext cx="3429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Алексей\AppData\Local\Temp\Rar$DI53.516\IMG_20191010_1034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447800"/>
            <a:ext cx="3657600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лексей\AppData\Local\Temp\Rar$DI15.266\IMG_20200302_144625_resized_20200302_0834265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066800"/>
            <a:ext cx="3429000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 descr="C:\Users\Алексей\AppData\Local\Temp\Rar$DI29.411\IMG_20200302_161239_resized_20200302_0832491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4572000" cy="53181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Алексей\Desktop\Новая папка (2)\SDC127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81000"/>
            <a:ext cx="38862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6626" name="Picture 2" descr="C:\Users\Алексей\Downloads\DSC03655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3048000"/>
            <a:ext cx="5259388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483" name="Рисунок 10" descr="J:\DCIM\101MSDCF\DSC08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57200"/>
            <a:ext cx="3962400" cy="3124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endParaRPr lang="ru-RU" sz="1800" dirty="0"/>
          </a:p>
        </p:txBody>
      </p:sp>
      <p:pic>
        <p:nvPicPr>
          <p:cNvPr id="8" name="Содержимое 7" descr="J:\DCIM\101MSDCF\DSC08496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381000"/>
            <a:ext cx="4038600" cy="3581400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67200" y="381000"/>
            <a:ext cx="4114800" cy="3088178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 descr="J:\DCIM\101MSDCF\DSC084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3352800"/>
            <a:ext cx="39624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ексей\Desktop\2018-2о20\фото новаогодней сказки 2019\SDC128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048000"/>
            <a:ext cx="4743450" cy="35575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674" name="Рисунок 3" descr="C:\Users\Алексей\AppData\Local\Temp\Rar$DI00.617\IMG-a9cccb676f0f99f44184cf0751b593c1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1000"/>
            <a:ext cx="3657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лексей\Desktop\2018-2о20\фото новаогодней сказки 2019\SDC128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382000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ексей\Desktop\2018-2о20\IMG-34de1ef59ed7794543a994fafc301bb1-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533400"/>
            <a:ext cx="51054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/>
            </a:extLst>
          </p:cNvPr>
          <p:cNvPicPr/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57200" y="1600200"/>
            <a:ext cx="44577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791200" y="1371600"/>
            <a:ext cx="3048000" cy="4947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лексей\Downloads\IMG-a399ba15959329e859fe24ecb3bdfc22-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33400"/>
            <a:ext cx="60960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ексей\AppData\Local\Temp\Rar$DI02.673\IMG-1fdc180598222d06bae65abf7a138dc0-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838200"/>
            <a:ext cx="74676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 descr="https://ds04.infourok.ru/uploads/ex/008b/00088c0a-e2b1cf8e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Горизонтальный свиток 4"/>
          <p:cNvSpPr/>
          <p:nvPr/>
        </p:nvSpPr>
        <p:spPr>
          <a:xfrm>
            <a:off x="838200" y="609600"/>
            <a:ext cx="6629400" cy="35814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Сказка </a:t>
            </a:r>
            <a:r>
              <a:rPr lang="ru-RU" sz="2400" b="1" dirty="0">
                <a:solidFill>
                  <a:srgbClr val="7030A0"/>
                </a:solidFill>
                <a:ea typeface="Calibri" pitchFamily="34" charset="0"/>
                <a:cs typeface="Arial" pitchFamily="34" charset="0"/>
              </a:rPr>
              <a:t>–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великая духовная культура народа,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которую мы собираем по крохам,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и через сказку раскрывается перед нами тысячелетняя история народа.</a:t>
            </a:r>
          </a:p>
          <a:p>
            <a:pPr algn="ctr" eaLnBrk="0" hangingPunct="0">
              <a:defRPr/>
            </a:pPr>
            <a:endParaRPr lang="ru-RU" b="1" dirty="0">
              <a:solidFill>
                <a:srgbClr val="FF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endParaRPr lang="ru-RU" b="1" dirty="0">
              <a:solidFill>
                <a:srgbClr val="FF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Алексей Николаевич Толстой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ексей\AppData\Local\Temp\Rar$DI00.616\IMG-0f08a9c7e9b610196bea9b155322d271-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676400"/>
            <a:ext cx="48006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Алексей\AppData\Local\Temp\Rar$DI00.710\IMG-09843663ed725b45539b478025db54cd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38200"/>
            <a:ext cx="3581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Алексей\Desktop\группа капелька 2018-1019\для Натал Александровны\праздн овощей\DSC03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4495800" cy="38338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2770" name="Picture 4" descr="C:\Users\Алексей\Desktop\группа капелька 2018-1019\для Натал Александровны\праздн овощей\DSC032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514600"/>
            <a:ext cx="41910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685800" y="0"/>
            <a:ext cx="8001000" cy="2252663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Опыт работы показывает, что развитие театральной деятельности в дошкольных учреждениях и накопления эмоционально чувствительного опыта у детей - длительная работа , которая требует участие родителей. Важно участие родителей в тематических вечерах, в которых родители и дети являются равноправными участниками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Содержимое 3" descr="H:\для Натал Александровны\праздн овощей\DSC03248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14800" y="457200"/>
            <a:ext cx="4800600" cy="3733800"/>
          </a:xfrm>
        </p:spPr>
      </p:pic>
      <p:pic>
        <p:nvPicPr>
          <p:cNvPr id="24578" name="Рисунок 4" descr="H:\для Натал Александровны\праздн овощей\DSC03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505200"/>
            <a:ext cx="4494213" cy="30654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580" name="Рисунок 6" descr="http://sadik-svetlyach.ucoz.ru/novocti/novyj_risuno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85800"/>
            <a:ext cx="3649663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Tm="722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ексей\Downloads\IMG-ddeabc494668ff629cab58caf923acf0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895600"/>
            <a:ext cx="4597400" cy="36385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C:\Users\Алексей\Downloads\IMG-809469c183fdae9aa1f285e7206ddadf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5029200" cy="3581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D:\работа дс 188\DSC0778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381000"/>
            <a:ext cx="5080000" cy="3810000"/>
          </a:xfrm>
        </p:spPr>
      </p:pic>
      <p:pic>
        <p:nvPicPr>
          <p:cNvPr id="34818" name="Рисунок 4" descr="D:\работа дс 188\DSC07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200400"/>
            <a:ext cx="426402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Горизонтальный свиток 5"/>
          <p:cNvSpPr/>
          <p:nvPr/>
        </p:nvSpPr>
        <p:spPr>
          <a:xfrm>
            <a:off x="5410200" y="0"/>
            <a:ext cx="3429000" cy="31242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Театрализованное представление «Путешествие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 железной дороге»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 descr="H:\для Натал Александровны\день матери\DSC03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4724400" cy="3505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5842" name="Рисунок 2" descr="H:\для Натал Александровны\день матери\IMG-33875111655bac65bf3f39953f7dd8e4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429000"/>
            <a:ext cx="4264025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81000" y="228600"/>
            <a:ext cx="70104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Здравствуй, праздник новогодний, 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</a:b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Праздник ёлки и зимы! 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</a:b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Всех друзей своих сегодня 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</a:b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Позовём на ёлку мы.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«Встреча с дедом морозом»</a:t>
            </a:r>
          </a:p>
        </p:txBody>
      </p:sp>
      <p:pic>
        <p:nvPicPr>
          <p:cNvPr id="36866" name="Рисунок 3" descr="H:\для Натал Александровны\новый год\DSC036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676400"/>
            <a:ext cx="42640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Рисунок 4" descr="F:\для Натал Александровны\новый год\DSC03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828800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5" descr="F:\для Натал Александровны\новый год\DSC036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733800"/>
            <a:ext cx="3962400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Рисунок 6" descr="F:\для Натал Александровны\новый год\DSC036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876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28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943600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800" smtClean="0"/>
              <a:t>«Путешествие в космическое пространство»</a:t>
            </a:r>
          </a:p>
        </p:txBody>
      </p:sp>
      <p:pic>
        <p:nvPicPr>
          <p:cNvPr id="28675" name="Рисунок 4" descr="D:\фото 188сад\DSC08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352800"/>
            <a:ext cx="6172200" cy="31511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8677" name="Рисунок 7" descr="D:\фото 188сад\DSC08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90600"/>
            <a:ext cx="3336925" cy="2286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8678" name="Содержимое 3" descr="D:\фото 188сад\DSC08275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762000"/>
            <a:ext cx="2895600" cy="301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ексей\Desktop\2018-2о20\фото  в гостях у сказки стр гр\IMG-4c22c0d7b4ef1d83dfe1dbe35fc6c924-V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5940425" cy="44553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8914" name="Рисунок 2" descr="C:\Users\Алексей\Desktop\2018-2о20\фото  в гостях у сказки стр гр\IMG-207cafcfd6835e32eab6d4f3487de89b-V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505200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05800" cy="914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rgbClr val="FF0000"/>
                </a:solidFill>
              </a:rPr>
              <a:t/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/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Мастер класс - </a:t>
            </a:r>
            <a:r>
              <a:rPr lang="ru-RU" sz="2400" dirty="0" smtClean="0"/>
              <a:t>изготавливали  фигурки  пальчикового театра, плоскостного театра </a:t>
            </a:r>
            <a:r>
              <a:rPr lang="ru-RU" sz="2700" b="1" dirty="0" smtClean="0">
                <a:solidFill>
                  <a:srgbClr val="FF0000"/>
                </a:solidFill>
              </a:rPr>
              <a:t/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/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dirty="0"/>
          </a:p>
        </p:txBody>
      </p:sp>
      <p:pic>
        <p:nvPicPr>
          <p:cNvPr id="39939" name="Рисунок 3" descr="J:\DCIM\101MSDCF\DSC085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962400"/>
            <a:ext cx="39401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5" descr="J:\DCIM\101MSDCF\DSC085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295400"/>
            <a:ext cx="5099050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Рисунок 6" descr="C:\Users\Алексей\AppData\Local\Microsoft\Windows\Temporary Internet Files\Content.Word\DSC085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219200"/>
            <a:ext cx="190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1219200" y="152400"/>
            <a:ext cx="6629400" cy="149066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Пополнение  предметно развивающей среды  </a:t>
            </a:r>
          </a:p>
        </p:txBody>
      </p:sp>
      <p:pic>
        <p:nvPicPr>
          <p:cNvPr id="12" name="Рисунок 11" descr="C:\Users\Алексей\AppData\Local\Temp\Rar$DI19.494\IMG_20200302_144653_resized_20200302_0834241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447800"/>
            <a:ext cx="4038600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 descr="C:\Users\Алексей\AppData\Local\Temp\Rar$DI01.359\IMG_20200302_142758_resized_20200302_0834249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00200"/>
            <a:ext cx="3581400" cy="4876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ексей\AppData\Local\Temp\Rar$DI08.051\IMG_20200302_141216_resized_20200302_0835220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1" y="609600"/>
            <a:ext cx="5638800" cy="41505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 descr="https://3.bp.blogspot.com/-RM_x4OTS3rI/VOrdcmwrE-I/AAAAAAAAAtQ/M4_GOLGha0E/s1600/SAM_4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91000"/>
            <a:ext cx="3276600" cy="2386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3" descr="J:\DCIM\101MSDCF\DSC084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505200"/>
            <a:ext cx="3961015" cy="2992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ексей\AppData\Local\Temp\Rar$DI05.281\IMG-8ab7970f2312f2d900d73c55bef367c8-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533400"/>
            <a:ext cx="4114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лексей\AppData\Local\Temp\Rar$DI56.391\IMG_20191107_1737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14600"/>
            <a:ext cx="4572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</a:rPr>
              <a:t>Книжки малышки </a:t>
            </a:r>
          </a:p>
        </p:txBody>
      </p:sp>
      <p:pic>
        <p:nvPicPr>
          <p:cNvPr id="8" name="Содержимое 7" descr="C:\Users\Алексей\Downloads\DSCN3382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91000" y="1524000"/>
            <a:ext cx="4648892" cy="4648200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Содержимое 3" descr="D:\фото 188сад\DSC08284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2057400"/>
            <a:ext cx="3810000" cy="3886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28600" y="152400"/>
            <a:ext cx="8458200" cy="19050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Самой значимой из поставленных нами работ стала </a:t>
            </a:r>
          </a:p>
          <a:p>
            <a:pPr algn="ctr">
              <a:defRPr/>
            </a:pPr>
            <a:r>
              <a:rPr lang="ru-RU" dirty="0"/>
              <a:t>акция «Родители тоже дети».</a:t>
            </a:r>
          </a:p>
          <a:p>
            <a:pPr algn="ctr">
              <a:defRPr/>
            </a:pPr>
            <a:r>
              <a:rPr lang="ru-RU" dirty="0"/>
              <a:t> В рамках этой акции мы провели масштабное мероприятие, результаты которого мы вынесли на просмотр всему саду. Мы поставили сказку «Теремок», в которой все роли исполняли наши родители.</a:t>
            </a:r>
          </a:p>
        </p:txBody>
      </p:sp>
      <p:pic>
        <p:nvPicPr>
          <p:cNvPr id="3" name="Рисунок 2" descr="C:\Users\Алексей\AppData\Local\Temp\Rar$DI11.950\file50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057400"/>
            <a:ext cx="46482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Алексей\AppData\Local\Temp\Rar$DI07.021\file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514600"/>
            <a:ext cx="3886200" cy="39671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лексей\AppData\Local\Temp\Rar$DI15.028\file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543800" cy="556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" descr="C:\Users\Алексей\AppData\Local\Temp\Rar$DI23.654\file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"/>
            <a:ext cx="8305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2" descr="https://www.stihi.ru/pics/2015/04/07/111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534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Вертикальный свиток 3"/>
          <p:cNvSpPr/>
          <p:nvPr/>
        </p:nvSpPr>
        <p:spPr>
          <a:xfrm>
            <a:off x="4495800" y="457200"/>
            <a:ext cx="4191000" cy="3581400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</a:rPr>
              <a:t>за внимание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58200" cy="1524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/>
              <a:t>Изготовили различные виды театров, дидактические игры, оформили подборку иллюстрированных книг из серии «Русские народные сказки», сделали подборку игр - драматизаций, народных игр со словами, подвижных игр со словами, также подобрали занимательный материал, направленный на развитие речи детей, на логическое и эмоциональное развитие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3600"/>
            <a:ext cx="3505200" cy="42726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387" name="Рисунок 4" descr="C:\Users\Алексей\AppData\Local\Temp\Rar$DI10.012\IMG_20200302_162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67000"/>
            <a:ext cx="4035425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лексей\AppData\Local\Temp\Rar$DI39.304\IMG_20200302_142737_resized_20200302_0834215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1" y="381000"/>
            <a:ext cx="4800600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C:\Users\Алексей\AppData\Local\Temp\Rar$DI00.740\IMG_20200302_160444_resized_20200302_0832519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4267200" cy="381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ексей\AppData\Local\Temp\Rar$DI11.2066\IMG_20200302_142657_resized_20200302_0834235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685801"/>
            <a:ext cx="5333999" cy="37337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434" name="Рисунок 3" descr="C:\Users\Алексей\AppData\Local\Temp\Rar$DI06.248\IMG_20200302_160932_resized_20200302_0832505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048000"/>
            <a:ext cx="419100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ексей\AppData\Local\Temp\Rar$DI10.5548\IMG_20200302_160357_resized_20200302_0834192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4572000" cy="3733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 descr="C:\Users\Алексей\AppData\Local\Temp\Rar$DI11.9447\IMG_20200302_160432_resized_20200302_0834258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057400"/>
            <a:ext cx="4416425" cy="4074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DCIM\101MSDCF\DSC084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743200"/>
            <a:ext cx="5257800" cy="3600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C:\Users\Алексей\AppData\Local\Temp\Rar$DI00.547\IMG_20200302_142744_resized_20200302_0834229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314825" cy="32361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ексей\AppData\Local\Temp\Rar$DI06.065\IMG_20200302_1716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209800"/>
            <a:ext cx="33528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 descr="C:\Users\Алексей\AppData\Local\Temp\Rar$DI26.310\IMG_20200302_144758_resized_20200302_0834279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4419600" cy="5486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609600" y="304800"/>
            <a:ext cx="7772400" cy="1477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Оборудовали в группе центр театрализованной деятельности: оформили театрализованный уголок, где сосредоточен весь наработанный материал, а также ширмы для показа кукольного, теневого театров, кроме этого имеются  мини-костюмерная и </a:t>
            </a:r>
            <a:r>
              <a:rPr lang="ru-RU" dirty="0" err="1"/>
              <a:t>мини-гримёрная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831</TotalTime>
  <Words>269</Words>
  <Application>Microsoft Office PowerPoint</Application>
  <PresentationFormat>Экран (4:3)</PresentationFormat>
  <Paragraphs>36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Трек</vt:lpstr>
      <vt:lpstr>Слайд 1</vt:lpstr>
      <vt:lpstr>Слайд 2</vt:lpstr>
      <vt:lpstr>Слайд 3</vt:lpstr>
      <vt:lpstr>Изготовили различные виды театров, дидактические игры, оформили подборку иллюстрированных книг из серии «Русские народные сказки», сделали подборку игр - драматизаций, народных игр со словами, подвижных игр со словами, также подобрали занимательный материал, направленный на развитие речи детей, на логическое и эмоциональное развитие</vt:lpstr>
      <vt:lpstr>Слайд 5</vt:lpstr>
      <vt:lpstr>Слайд 6</vt:lpstr>
      <vt:lpstr>Слайд 7</vt:lpstr>
      <vt:lpstr>Слайд 8</vt:lpstr>
      <vt:lpstr>Слайд 9</vt:lpstr>
      <vt:lpstr>Театр, в который мы играем с детьми, помогает детям узнать самих себя, заявить о себе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«Путешествие в космическое пространство»</vt:lpstr>
      <vt:lpstr>Слайд 28</vt:lpstr>
      <vt:lpstr>  Мастер класс - изготавливали  фигурки  пальчикового театра, плоскостного театра    </vt:lpstr>
      <vt:lpstr>Слайд 30</vt:lpstr>
      <vt:lpstr>Слайд 31</vt:lpstr>
      <vt:lpstr>Книжки малышки 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Алексей</cp:lastModifiedBy>
  <cp:revision>86</cp:revision>
  <dcterms:created xsi:type="dcterms:W3CDTF">2019-05-03T06:14:13Z</dcterms:created>
  <dcterms:modified xsi:type="dcterms:W3CDTF">2020-10-19T13:09:13Z</dcterms:modified>
</cp:coreProperties>
</file>