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2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8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8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8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88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1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8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57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5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8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034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28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170D7-1C6C-4824-9B56-038DA64D0BB2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E57FA-52AC-4239-9176-0B43978EE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36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0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527" y="1"/>
            <a:ext cx="682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9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82" y="1"/>
            <a:ext cx="716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8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7" y="-4795"/>
            <a:ext cx="6470073" cy="68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26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09" y="18862"/>
            <a:ext cx="5999018" cy="68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17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8" y="35308"/>
            <a:ext cx="8340436" cy="68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6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1" y="0"/>
            <a:ext cx="76892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0918" y="4758707"/>
            <a:ext cx="401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E</a:t>
            </a:r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9" y="0"/>
            <a:ext cx="7363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31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8" y="0"/>
            <a:ext cx="7488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1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7294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7363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2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91" y="0"/>
            <a:ext cx="7495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4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6982"/>
            <a:ext cx="6705599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976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</Words>
  <Application>Microsoft Office PowerPoint</Application>
  <PresentationFormat>Широкоэкранный</PresentationFormat>
  <Paragraphs>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Серёга</dc:creator>
  <cp:lastModifiedBy>Админ</cp:lastModifiedBy>
  <cp:revision>4</cp:revision>
  <dcterms:created xsi:type="dcterms:W3CDTF">2021-12-05T07:31:46Z</dcterms:created>
  <dcterms:modified xsi:type="dcterms:W3CDTF">2021-12-06T00:15:53Z</dcterms:modified>
</cp:coreProperties>
</file>