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CCCCFF"/>
    <a:srgbClr val="6633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9" autoAdjust="0"/>
  </p:normalViewPr>
  <p:slideViewPr>
    <p:cSldViewPr>
      <p:cViewPr>
        <p:scale>
          <a:sx n="77" d="100"/>
          <a:sy n="77" d="100"/>
        </p:scale>
        <p:origin x="-117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4499992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 </a:t>
            </a:r>
            <a:r>
              <a:rPr lang="ru-RU" sz="2000" smtClean="0">
                <a:solidFill>
                  <a:srgbClr val="002060"/>
                </a:solidFill>
              </a:rPr>
              <a:t>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579" y="261458"/>
            <a:ext cx="4287421" cy="54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3143248"/>
            <a:ext cx="5000660" cy="27146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7864" y="4000504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Автомобиль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класс автомобилей, которые сбрасывают груз по прибытию к месту назначения?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Грузовые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автомобили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5122" name="Picture 2" descr="C:\Documents and Settings\Admin\Рабочий стол\рисунки нов\ПДД\2a4f17c819ff4160dafbbe399b9570fc_313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6393" y="4000504"/>
            <a:ext cx="282894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</TotalTime>
  <Words>1115</Words>
  <Application>Microsoft Office PowerPoint</Application>
  <PresentationFormat>Экран (4:3)</PresentationFormat>
  <Paragraphs>364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 интерактивная игра  «Знатоки дорожного движения»</vt:lpstr>
      <vt:lpstr>Интерактивная игра  «Знатоки дорожного движения»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движения»</dc:title>
  <dc:creator>user</dc:creator>
  <cp:lastModifiedBy>user</cp:lastModifiedBy>
  <cp:revision>75</cp:revision>
  <dcterms:modified xsi:type="dcterms:W3CDTF">2018-05-16T07:31:23Z</dcterms:modified>
</cp:coreProperties>
</file>