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0" y="381000"/>
            <a:ext cx="4648200" cy="31242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Орнаменты и узоры национальной одежды Бурят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80672"/>
            <a:ext cx="511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Материал подготовила: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воспитатель МБДОУ №188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</a:rPr>
              <a:t>г</a:t>
            </a:r>
            <a:r>
              <a:rPr lang="ru-RU" b="1" i="1" dirty="0" smtClean="0">
                <a:solidFill>
                  <a:srgbClr val="002060"/>
                </a:solidFill>
              </a:rPr>
              <a:t>. Иркутск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Жигунова А.В.   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vo7\Downloads\146806923_imagevapold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1"/>
            <a:ext cx="36575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a280329229bbb2f692fc11fc5ca388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3810000" cy="5638800"/>
          </a:xfrm>
        </p:spPr>
      </p:pic>
      <p:pic>
        <p:nvPicPr>
          <p:cNvPr id="3074" name="Picture 2" descr="C:\Users\vo7\Downloads\buryatskij-nacionalnyj-kostyum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9147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df2a15ba4d6579a2ed69f0abcb-473-tw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48225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2209800"/>
            <a:ext cx="8686800" cy="42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Сам термин "орнамент" пришел к нам из латинского языка. В переводе он обозначает "украшение»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Орнамент наносится практически на любые поверхности: тела (в качестве татуировки), здания, домашнюю утварь, одежду, ювелирные украшения и так далее. Часто традиционный узор встречается и в виде украшения на оружии. Особенно это характерно для восточных народов, но используется и среди монгольских племен.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vo7\Downloads\201020-2-1000-80faa403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990601"/>
            <a:ext cx="8686800" cy="2819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Бурятские орнаменты имеют свое особенное название - "</a:t>
            </a:r>
            <a:r>
              <a:rPr lang="ru-RU" dirty="0" err="1" smtClean="0">
                <a:solidFill>
                  <a:srgbClr val="7030A0"/>
                </a:solidFill>
              </a:rPr>
              <a:t>угалза</a:t>
            </a:r>
            <a:r>
              <a:rPr lang="ru-RU" dirty="0" smtClean="0">
                <a:solidFill>
                  <a:srgbClr val="7030A0"/>
                </a:solidFill>
              </a:rPr>
              <a:t>", которое переводится как "узоры". Так как каждый национальный рисунок отражает быт и традиции народа, то изучив орнаменты, можно получить полное представление о том, как живут кочевые народы.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vo7\Downloads\201020-2-1000-80faa403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962400"/>
            <a:ext cx="879043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7432" y="0"/>
            <a:ext cx="9144000" cy="65532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vo7\Downloads\2013-2-10-1-e9954319c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42" y="1005841"/>
            <a:ext cx="3048006" cy="15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o7\Downloads\2013-2-91-5-3ee77c9d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68" y="158498"/>
            <a:ext cx="2980950" cy="30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o7\Downloads\061-1-1000-c034d985d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4711"/>
            <a:ext cx="3048006" cy="26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o7\Downloads\839f219703d124250bf60d89649c58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75323"/>
            <a:ext cx="4376925" cy="30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o7\Downloads\1654095484_35-flomaster-club-p-buryatskii-uzor-risunki-krasivo-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1" y="185930"/>
            <a:ext cx="297180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886200"/>
            <a:ext cx="6512511" cy="162896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Функция орнамента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Рассматривая назначение бурятского орнамента либо любого другого (в мире насчитывается не менее десяти региональных традиционных узоров), стоит иметь в виду, что его древнейшее назначение - это магия. Рисунок выбирался и наносился в процессе специального ритуала в зависимости от того, что было необходимо человеку. В качестве оберега подходил один орнамент, а для привлечения удачи был нужен другой. Специальные узоры были для охотников, женщин, молодых матерей и так далее. Трудно представить какую-либо сторону жизни племени, которая не требовала бы нанесения орнамента.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vo7\Downloads\201020-2-1000-80faa403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4648200"/>
            <a:ext cx="879043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227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Орнаменты и узоры национальной одежды Бурят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Функция орнамента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Бурятский национальный  орнамент</dc:title>
  <dc:creator>vo7</dc:creator>
  <cp:lastModifiedBy>vo7</cp:lastModifiedBy>
  <cp:revision>19</cp:revision>
  <dcterms:modified xsi:type="dcterms:W3CDTF">2023-02-11T14:41:37Z</dcterms:modified>
</cp:coreProperties>
</file>