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71" r:id="rId24"/>
    <p:sldId id="27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6CBB7D6-4887-4E7E-B8D8-02CE5A3261D8}" type="datetimeFigureOut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973A84B-A491-491C-8DE8-CD9E009E8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955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863A3-6227-4009-A13A-BA55151B5268}" type="datetime1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D7BF1-EB0B-45A7-BB44-795F7871E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5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55348-0D39-4BDD-9076-F12901496959}" type="datetime1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5CEF2-4A4B-4594-AD2B-B0540DC40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76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3C1FE-C437-44D1-9219-980EC0C0EF9D}" type="datetime1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A1744-D6DF-4AF3-8451-08572D6F3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9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9315D-CC06-4F3A-9970-0E04A0235174}" type="datetime1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8E6EC-0D87-4241-97F8-7E0AB818F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098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0F0DD-9620-4926-87DF-C228FB086D71}" type="datetime1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AE61A-540C-48EE-9427-9C4B04F32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25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A81B9-775C-4E2C-BC4C-A0B64B4956D4}" type="datetime1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9A8B2-E958-464F-BA2A-96563ABA4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83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4B21C-0FC2-4E1F-96BC-6E00291DE264}" type="datetime1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A5A31-FB82-480B-89D7-7239CA7DF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71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188BA-9D8B-4EE2-BA0A-345C38840225}" type="datetime1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56F5F-49DB-463D-8358-0F87BD00F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21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56379-7379-4A65-AEB6-E024C1AD9F83}" type="datetime1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A191B-DEFA-4F02-A6CE-34B74E2B8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7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5C5CF-168B-428A-BB0C-1D2C14BF6009}" type="datetime1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A3B95-F66E-4F6F-A40A-C263999CA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2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DD214-DA45-4E3F-B884-0DE29E9E45F0}" type="datetime1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0B77-70B7-464E-ABB8-962FCD57D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8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C60AC8-BB5E-4690-A6C1-E860B9214F75}" type="datetime1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77840E-7E58-41F1-A354-961FBC991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ida\Рабочий стол\НОвая ГРАФИКА сборник\детские рисунки\03700102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214438"/>
            <a:ext cx="4357687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42938" y="785812"/>
            <a:ext cx="7772400" cy="5091459"/>
          </a:xfrm>
        </p:spPr>
        <p:txBody>
          <a:bodyPr/>
          <a:lstStyle/>
          <a:p>
            <a:r>
              <a:rPr lang="ru-RU" dirty="0"/>
              <a:t>Приобщение детей старшего дошкольного возраста к народным, к семейным праздникам и обычаям по средствам бумага пластик. </a:t>
            </a:r>
            <a:br>
              <a:rPr lang="ru-RU" dirty="0"/>
            </a:br>
            <a:r>
              <a:rPr lang="ru-RU" sz="1800" b="1" dirty="0"/>
              <a:t>2021-2022</a:t>
            </a:r>
            <a:br>
              <a:rPr lang="ru-RU" sz="1800" b="1" dirty="0"/>
            </a:br>
            <a:r>
              <a:rPr lang="ru-RU" sz="1800" b="1" dirty="0"/>
              <a:t>                                                                                   МБДОУ г. Иркутска  д/с № 188</a:t>
            </a:r>
            <a:br>
              <a:rPr lang="ru-RU" sz="1800" b="1" dirty="0"/>
            </a:br>
            <a:r>
              <a:rPr lang="ru-RU" sz="1800" b="1" dirty="0"/>
              <a:t>                                                                          воспитатель: </a:t>
            </a:r>
            <a:br>
              <a:rPr lang="ru-RU" sz="1800" b="1" dirty="0"/>
            </a:br>
            <a:r>
              <a:rPr lang="ru-RU" sz="1800" b="1" dirty="0"/>
              <a:t>                                                                               Николаева О.А</a:t>
            </a:r>
          </a:p>
        </p:txBody>
      </p:sp>
      <p:sp>
        <p:nvSpPr>
          <p:cNvPr id="4" name="Овал 3"/>
          <p:cNvSpPr/>
          <p:nvPr/>
        </p:nvSpPr>
        <p:spPr>
          <a:xfrm>
            <a:off x="5572125" y="285750"/>
            <a:ext cx="357188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4313" y="6215063"/>
            <a:ext cx="357187" cy="357187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28875" y="285750"/>
            <a:ext cx="357188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429625" y="6357938"/>
            <a:ext cx="357188" cy="357187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72500" y="428625"/>
            <a:ext cx="357188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71563" y="285750"/>
            <a:ext cx="357187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Дата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0717FCC-15AD-414A-BDBC-7AF34E0BA9A1}" type="datetime1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DB8B0-8154-4742-A481-88C29C8D9109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торцевание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01" y="1600201"/>
            <a:ext cx="6037598" cy="449309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9315D-CC06-4F3A-9970-0E04A0235174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8E6EC-0D87-4241-97F8-7E0AB818F38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6148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квиллинг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4032448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9315D-CC06-4F3A-9970-0E04A0235174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8E6EC-0D87-4241-97F8-7E0AB818F38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81642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6686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детьми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9315D-CC06-4F3A-9970-0E04A0235174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8E6EC-0D87-4241-97F8-7E0AB818F38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2AB448A5-C64D-4656-946E-3ED4471C2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052736"/>
            <a:ext cx="3816425" cy="5073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1499FDB-9431-4836-96C8-0F3C9E0DFA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52736"/>
            <a:ext cx="4258815" cy="5073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5574405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9315D-CC06-4F3A-9970-0E04A0235174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8E6EC-0D87-4241-97F8-7E0AB818F38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C008CB1-9ED0-44C4-AD12-7E2DE2A31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7638"/>
            <a:ext cx="7920880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2387447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EFC2C-1818-4848-8F9E-CBB3AAE7B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095260-1A29-4E07-9D91-3354A1168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88888-5686-4D51-B27F-55434CE73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9315D-CC06-4F3A-9970-0E04A0235174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0468C2-0F01-4433-B32D-634CDF595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804F79-4A45-4B69-9E21-70778024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8E6EC-0D87-4241-97F8-7E0AB818F38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A7E8BA-414B-468E-A7CB-431E43F57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17638"/>
            <a:ext cx="4330823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031273-3B38-4EC8-B939-4A2D8F202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7638"/>
            <a:ext cx="4258815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410576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488E3-D21E-4F86-BE42-B072ECEE8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3041BC-5A82-45DE-9346-D5514234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9315D-CC06-4F3A-9970-0E04A0235174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90C3A-F6E7-4484-B797-5014DCB1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C0DA66-30B3-4ACB-8DD3-1A5A38350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8E6EC-0D87-4241-97F8-7E0AB818F38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DCC12EA-3E6E-4D89-86E2-71C47F606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7638"/>
            <a:ext cx="7848872" cy="4747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5488185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83192-DA42-4743-BA81-736BFB01B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1DED7-865A-4D44-A49F-20DD4AA7C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9315D-CC06-4F3A-9970-0E04A0235174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128D6D-4405-4A6C-B77A-FFC72094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B52ACA-465D-430D-905E-09E8735EE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8E6EC-0D87-4241-97F8-7E0AB818F38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4B62F3D-DB50-4885-B01F-F97F3BA6F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898776" cy="4938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FC0F37-CB57-4C4F-B531-4D32B02332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7638"/>
            <a:ext cx="4186808" cy="4938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9659048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0FDA6-3466-4B0C-801D-5568414E5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AC34704-CE6D-41C6-9257-730D8E81B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826768" cy="4938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E1100656-2294-4FE5-BF73-B2EF1B601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9315D-CC06-4F3A-9970-0E04A0235174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D6C381-1D41-48E3-A08F-576B72130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A1D434-B6B1-41CE-A91A-59948ACA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8E6EC-0D87-4241-97F8-7E0AB818F38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011B91-FEE6-4F81-8B07-52A949D42A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17638"/>
            <a:ext cx="4248472" cy="4938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5969940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1E304-0661-45F2-86A4-7D19B8330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FF3837F-165F-4961-998E-50C222EAD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826768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17C9FD83-E10D-44DE-AC40-3CC848D6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9315D-CC06-4F3A-9970-0E04A0235174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A75E0D-4923-4C8A-B3F0-13FCA20E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191F5-BDFB-4BF0-B4DB-EBF169BE7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8E6EC-0D87-4241-97F8-7E0AB818F38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CA30AC-0240-4DFF-A48F-913F1771EF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17638"/>
            <a:ext cx="4402832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4349676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03B09-42A6-40A0-AB0A-9825F894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B7EA5B3-CF22-4CB4-9B4F-3FECBB620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4819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BD7575B7-7274-4532-901F-FEB772CB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9315D-CC06-4F3A-9970-0E04A0235174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67EA23-CDCF-4401-B71F-0BFFBC0D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C29D45-C161-485F-A784-0775A3812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8E6EC-0D87-4241-97F8-7E0AB818F38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287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224136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sz="2000" dirty="0"/>
              <a:t>«Дети должны жить в мире красоты, игры,</a:t>
            </a:r>
            <a:br>
              <a:rPr lang="ru-RU" sz="2000" dirty="0"/>
            </a:br>
            <a:r>
              <a:rPr lang="ru-RU" sz="2000" dirty="0"/>
              <a:t>сказки, рисунка, фантазии и творчества».</a:t>
            </a:r>
            <a:br>
              <a:rPr lang="ru-RU" sz="2000" dirty="0"/>
            </a:br>
            <a:r>
              <a:rPr lang="ru-RU" sz="2000" dirty="0"/>
              <a:t>В. А. Сухомлинский.</a:t>
            </a:r>
            <a:br>
              <a:rPr lang="ru-RU" dirty="0"/>
            </a:br>
            <a:endParaRPr lang="ru-RU" dirty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3617243"/>
          </a:xfrm>
        </p:spPr>
        <p:txBody>
          <a:bodyPr/>
          <a:lstStyle/>
          <a:p>
            <a:r>
              <a:rPr lang="ru-RU" sz="2800" dirty="0"/>
              <a:t>Бумаг пластика – это искусство работы с бумагой.</a:t>
            </a:r>
          </a:p>
          <a:p>
            <a:r>
              <a:rPr lang="ru-RU" sz="2800" dirty="0"/>
              <a:t>Бумага — первый материал, из которого дети начинают мастерить, творить, создавать неповторимые изделия.</a:t>
            </a:r>
          </a:p>
          <a:p>
            <a:r>
              <a:rPr lang="ru-RU" sz="2800" dirty="0"/>
              <a:t>Бумага – материал универсальный. Она легко режется, рвется, скручивается, сгибается, склеивается различными клеями.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9C5989-86E6-4878-8C26-06F0E385FB80}" type="datetime1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F0D90-198C-4D4A-9A9E-96E8DD0D14D3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CD409-E545-40D2-B99C-3EBF9A00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8BB921E-F54D-4B73-B8F9-FAFE2479A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970784" cy="4675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FF4AB71D-67E9-44B0-B41F-7353465C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9315D-CC06-4F3A-9970-0E04A0235174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62D0A3-B81D-465A-AB08-0CAF26C9D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CBF2BE-A103-4011-A09E-EFCD5564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8E6EC-0D87-4241-97F8-7E0AB818F38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D0CF71-DD6C-41CA-B895-593FC4152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4258816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5696046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BCE9-20DB-464E-88EC-B48EE90D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B3D29F4-E7E2-470E-853D-8827E7EEA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4938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3BAD1716-223F-45AB-8A0D-18EB6ED89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9315D-CC06-4F3A-9970-0E04A0235174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5C32F4-1128-46F0-9FDA-2E84BC9EE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0C5599-7C39-4453-8F5A-6F7DAA69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8E6EC-0D87-4241-97F8-7E0AB818F38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517157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8D747-CA0B-4F6C-8DFF-E6A30CAE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7882AD1-E184-4864-8FCC-5260CC984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610744" cy="4819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66847D8A-1212-4F7F-A330-F466C19E1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9315D-CC06-4F3A-9970-0E04A0235174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3F8C8-4E7F-4173-903D-80750C3A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AAD829-7063-45F1-AF31-54C3C5FE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8E6EC-0D87-4241-97F8-7E0AB818F38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851CB9-DE40-4A2F-83CD-14E982F92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17638"/>
            <a:ext cx="4618856" cy="4819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225990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ru-RU" dirty="0"/>
              <a:t>«хочется надеяться, что ребенок, создающий красоту своими руками, никогда не станет разрушителем в будущем! 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9315D-CC06-4F3A-9970-0E04A0235174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8E6EC-0D87-4241-97F8-7E0AB818F38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5246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E34C5-2B9A-4C4A-920C-18BCDDECE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C0E877-79C2-4F62-914F-EA9EC830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9315D-CC06-4F3A-9970-0E04A0235174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C8B4C4-470F-4D5A-9F34-78FA6815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DC6C95-75AC-4C04-B0B2-615009480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8E6EC-0D87-4241-97F8-7E0AB818F38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9DEC9B6-9C88-49FC-9CBB-75DD961F2B72}"/>
              </a:ext>
            </a:extLst>
          </p:cNvPr>
          <p:cNvSpPr/>
          <p:nvPr/>
        </p:nvSpPr>
        <p:spPr>
          <a:xfrm>
            <a:off x="2444394" y="2967335"/>
            <a:ext cx="4255203" cy="1754326"/>
          </a:xfrm>
          <a:prstGeom prst="rect">
            <a:avLst/>
          </a:prstGeom>
          <a:noFill/>
          <a:scene3d>
            <a:camera prst="isometricOffAxis2To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Спасибо за </a:t>
            </a:r>
          </a:p>
          <a:p>
            <a:pPr algn="ctr"/>
            <a:r>
              <a:rPr lang="ru-RU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вниман</a:t>
            </a:r>
            <a:r>
              <a:rPr lang="ru-RU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ие</a:t>
            </a:r>
            <a:endParaRPr lang="ru-RU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0159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создание условий для гармоничного развития ребенка, его способностей к творческому самовыражению через овладение основами бумаг пластики.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9315D-CC06-4F3A-9970-0E04A0235174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8E6EC-0D87-4241-97F8-7E0AB818F38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8072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 обучать детей различным (нетрадиционным) приемам и способам выполнения работ из бумаги;</a:t>
            </a:r>
          </a:p>
          <a:p>
            <a:r>
              <a:rPr lang="ru-RU" sz="2800" dirty="0"/>
              <a:t> знакомить со свойствами и качеством бумаги;</a:t>
            </a:r>
          </a:p>
          <a:p>
            <a:r>
              <a:rPr lang="ru-RU" sz="2800" dirty="0"/>
              <a:t>развивать творческие способности детей через бумаг пластику;</a:t>
            </a:r>
            <a:endParaRPr lang="ru-RU" dirty="0"/>
          </a:p>
          <a:p>
            <a:r>
              <a:rPr lang="ru-RU" sz="2800" dirty="0"/>
              <a:t>развивать образное и пространственное мышление, фантазию ребенка; внимание, память, воображение, любознательность;</a:t>
            </a:r>
          </a:p>
          <a:p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9315D-CC06-4F3A-9970-0E04A0235174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8E6EC-0D87-4241-97F8-7E0AB818F38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97079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развивать мелкую моторику рук, глазомер, точность движений;</a:t>
            </a:r>
          </a:p>
          <a:p>
            <a:r>
              <a:rPr lang="ru-RU" dirty="0"/>
              <a:t>воспитывать интерес к бумаг пластике;</a:t>
            </a:r>
          </a:p>
          <a:p>
            <a:r>
              <a:rPr lang="ru-RU" dirty="0"/>
              <a:t>воспитывать стремление творить своими руками, уверенность в своих силах и способностях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9315D-CC06-4F3A-9970-0E04A0235174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8E6EC-0D87-4241-97F8-7E0AB818F38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201327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отражает потребность детей творить, создавать, созидать своими руками.</a:t>
            </a:r>
          </a:p>
          <a:p>
            <a:r>
              <a:rPr lang="ru-RU" dirty="0"/>
              <a:t>применение нетрадиционных техник выполнения работ развивает детскую фантазию, воображение, снимает отрицательные эмоции.</a:t>
            </a:r>
          </a:p>
          <a:p>
            <a:r>
              <a:rPr lang="ru-RU" dirty="0"/>
              <a:t>дети узнают о новых материалах, их свойствах, различных способах работы с бумагой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9315D-CC06-4F3A-9970-0E04A0235174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8E6EC-0D87-4241-97F8-7E0AB818F38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164793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бумаг пластики: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               Обрывная мозаика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9315D-CC06-4F3A-9970-0E04A0235174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8E6EC-0D87-4241-97F8-7E0AB818F38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2204863"/>
            <a:ext cx="5878984" cy="363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1102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Мозаика из салфеток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744"/>
            <a:ext cx="3888431" cy="3952875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9315D-CC06-4F3A-9970-0E04A0235174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8E6EC-0D87-4241-97F8-7E0AB818F38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1"/>
            <a:ext cx="3816423" cy="39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67086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оригами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00200"/>
            <a:ext cx="4896544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9315D-CC06-4F3A-9970-0E04A0235174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8E6EC-0D87-4241-97F8-7E0AB818F38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70361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Путешествие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Путешествие</Template>
  <TotalTime>312</TotalTime>
  <Words>509</Words>
  <Application>Microsoft Office PowerPoint</Application>
  <PresentationFormat>Экран (4:3)</PresentationFormat>
  <Paragraphs>101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Путешествие</vt:lpstr>
      <vt:lpstr>Приобщение детей старшего дошкольного возраста к народным, к семейным праздникам и обычаям по средствам бумага пластик.  2021-2022                                                                                    МБДОУ г. Иркутска  д/с № 188                                                                           воспитатель:                                                                                 Николаева О.А</vt:lpstr>
      <vt:lpstr> «Дети должны жить в мире красоты, игры, сказки, рисунка, фантазии и творчества». В. А. Сухомлинский. </vt:lpstr>
      <vt:lpstr>Цель:</vt:lpstr>
      <vt:lpstr>Задачи:</vt:lpstr>
      <vt:lpstr>Презентация PowerPoint</vt:lpstr>
      <vt:lpstr>Актуальность:</vt:lpstr>
      <vt:lpstr>Виды бумаг пластики:</vt:lpstr>
      <vt:lpstr>Мозаика из салфеток</vt:lpstr>
      <vt:lpstr>оригами</vt:lpstr>
      <vt:lpstr>торцевание</vt:lpstr>
      <vt:lpstr>квиллинг</vt:lpstr>
      <vt:lpstr>Работа с детьми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детей дошкольного возраста через овладение основами бумагопластики</dc:title>
  <dc:creator>Снежный барс</dc:creator>
  <dc:description>http://aida.ucoz.ru</dc:description>
  <cp:lastModifiedBy>hukolaeva7@gmail.com</cp:lastModifiedBy>
  <cp:revision>23</cp:revision>
  <dcterms:created xsi:type="dcterms:W3CDTF">2020-04-26T03:51:49Z</dcterms:created>
  <dcterms:modified xsi:type="dcterms:W3CDTF">2022-05-19T11:29:26Z</dcterms:modified>
  <cp:category>шаблоны к Powerpoint</cp:category>
</cp:coreProperties>
</file>