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1F9669-A2B9-4A29-A9F6-4F42A848F0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189F4A1-E13A-4FE0-A82C-09C26D2360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07BD905-A982-4C0D-9B68-1818B20EE4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F75CF9F-7DD8-4F73-BE58-6481A6DE1A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108255F-DBAC-458C-9F36-F412E420D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0A0F4D-3BDC-45F9-A078-A0C21AE9E1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0284A-D1FE-430C-B34A-179774F9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50532-C9CD-4FA8-BE76-F35D0A913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9AAAC9-4AB4-482F-B423-0FBFA57D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067BE-6F1E-4A54-AB94-529EF393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59D76-89E2-4588-AC7C-D45B2B1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2C5E6-E3D2-4ED5-9995-FFE62904BA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2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56FE4-417B-4162-92AA-B387BE794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F2E33-88AD-4FB5-8D84-86C529D9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85D96-6528-47FF-B87D-9A501B8B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383B2-3FC8-4003-A319-C8C65582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464515-A725-45A7-803B-5BEA1DE9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C285-EDDD-47A8-9BC4-5E85F431F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10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7E398-3980-4CF6-BC57-F58F9D08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A49EA-516F-497B-8F34-89583DF6F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CFA70-DA9E-4252-8375-28095F50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590A9-C517-4F5E-A76B-BD61E4E7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28C21-58F6-4F3A-8116-A537AA3C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D182-6BDC-4F88-8710-0CCE2255D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12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54485-A3FC-4F67-8E26-BAAE9350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894A4-E8B3-432E-B2D8-4161757D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D9A4E-FC1A-47B9-9DB2-42A89542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CFBAF-876A-4635-90B5-1A3080D4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0157D-7AAE-4DF8-8A45-6A88D29C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87F24-BFAB-40ED-A463-FD030B7FC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4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94955-A8E5-4181-98B7-F2570019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FC691-5B3B-45CE-9C74-DFA92CF86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600CF-4FD0-4B82-865F-6A9CFE75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8B927-2A2B-4449-8C2F-1BFCA0D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3E47F-B021-4031-995A-0D033479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94F2F-B596-4C56-9240-CB4905A2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8433-3BA3-4738-A78D-1457D2B5F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4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0587-33FD-4B8E-88A7-9F576423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0E56B2-096E-4852-B125-7AEC4FCC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C8C1E-03B3-466F-98D5-778F856F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14F35-4029-4520-93AD-4A8AFD9C7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835F4B-0C24-47AD-A4D3-A55C71A3A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94B45F-4446-4F13-8D7B-BF6D440B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774C78-2CAE-47A0-BCA2-1DCDE1DA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B72C9B-0CAF-41DE-8D45-35FC1BE8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87E5-21E1-40AD-94B1-309774C5E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2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33046-00B8-4D20-A243-73CB47D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243387-DD88-467B-91AB-DF0E1CA2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21805C-7773-4D6A-8E4C-168FA24F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392737-6845-495A-B377-B157FD2B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B490-2AA6-447D-A7AC-3146024B9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1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7A6006-A7EB-43CC-944F-218A2FD8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697A34-8B8C-4CE4-9BC4-38159F14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8F04C2-C2FD-4F0F-9460-1E6E0DDF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21EA-93C0-4722-B914-95825D92D9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99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70F8B-A56E-4291-B8A8-5E562C98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E5AE5-3059-47ED-8008-E3FA208E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042C3-78CA-4610-9D31-FCE5BFCC7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3ED3A-6457-482B-B6D9-90563E26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8123A-83DB-46FB-8BA8-83729E63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C1A47-4738-4228-AF52-44DFC27C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375FE-8573-4824-8548-C28E3A2E45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86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D50E-6F2C-406F-AF76-4249F59B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33C236-D85D-4391-9BF1-3C7C0610B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50D78-91FD-4FD3-931A-6107FE60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EED7C-52AF-4B5D-A9C9-FB4C032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D39E9-AB07-4A82-9A5B-018891BE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693F0-3BC9-47C8-82FB-FF7D2C22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183-508C-43E6-9FF6-B657861C8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72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DF98E-07DC-42FE-B0C9-6F2097D71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1EEDC4-9774-4E24-9CEE-D7A26F77F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2CFF65-13A6-463F-8E66-6E5C860A8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0630C1-7D39-4408-85F4-B522CFF2E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076F00-A2D2-49CA-81DE-770C0063E6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96746C8-8233-4E06-BEDB-B105FD8E25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F13FBC-7D41-487F-8F4D-159922FA4A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«Бумага пластика – как средство развития мелкой моторики детей младшего дошкольного возраста»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AFD508-E803-462C-BC45-4CDAD912D3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г. Иркутска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детский сад № 188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Николаева О.А.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F5021-089E-4660-BC40-A7AF381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1F9531-116F-403F-A600-2F5130E1F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74638"/>
            <a:ext cx="7272808" cy="31543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7FF7D5-C32C-4E41-BBEA-2236CE280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429000"/>
            <a:ext cx="7272808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1B048-84C8-4229-9B27-C1B907B4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486305-E0B9-464A-8A1F-59C5986AF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638"/>
            <a:ext cx="7488832" cy="34410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2C10E-A6D2-4BFD-B699-0C712983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84880"/>
            <a:ext cx="7488832" cy="28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71CE-A8A2-482B-8A83-2BF19D6A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F7A5A6-AD07-4022-918F-2CD187B32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5970"/>
            <a:ext cx="7581528" cy="34190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C17EA-9F6B-4238-9509-9E9ECB1A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76427"/>
            <a:ext cx="7581528" cy="30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D4F18-2D90-4D41-AD93-1D561306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AB5BFE-C4CB-4228-99F6-B7EB98306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8"/>
          <a:stretch/>
        </p:blipFill>
        <p:spPr>
          <a:xfrm>
            <a:off x="1588444" y="286542"/>
            <a:ext cx="6408712" cy="38010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35D0B3-D333-4B4C-A6B8-319A69F92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8"/>
          <a:stretch/>
        </p:blipFill>
        <p:spPr>
          <a:xfrm>
            <a:off x="1619672" y="3259090"/>
            <a:ext cx="64087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552F6-02E5-441E-BCD7-EEA80BC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78B8F-30D9-4C5B-A35E-A852A571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417638"/>
            <a:ext cx="6912768" cy="4708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«хочется надеяться, что ребенок, создающий красоту своими руками, никогда не станет разрушителем в будущем! 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4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63A8E-C2AF-4DF6-800E-DD2DFD84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11151-A85B-41A5-A6A8-B35E57D8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СПАСИБО</a:t>
            </a: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805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544A-9F42-480F-8229-14F5BDCF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731836"/>
            <a:ext cx="6624736" cy="68580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детей на кончиках пальцев… Чем больше мастерства в детской руке, тем умнее ребёнок» (А.В. Сухомлинский).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BA298-CB69-47DA-B390-54205C3E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132856"/>
            <a:ext cx="6912768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Цель: создание условий для гармоничного развития ребенка, совершенствование мелкой моторики детей через овладение основами бумага пластики.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97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08983-78CF-498B-A186-BA3B5420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4638"/>
            <a:ext cx="2808312" cy="1143000"/>
          </a:xfrm>
        </p:spPr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1FA63-E51E-40D9-8693-4D882D9C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/>
          <a:lstStyle/>
          <a:p>
            <a:r>
              <a:rPr lang="ru-RU" dirty="0"/>
              <a:t>Знакомить детей: с различными (нетрадиционными) приемами и способами выполнения работ из бумаги; со свойствами и качеством бумаги;</a:t>
            </a:r>
          </a:p>
          <a:p>
            <a:r>
              <a:rPr lang="ru-RU" dirty="0"/>
              <a:t>развивать творческие способности детей через бумага пластику;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4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F5136-1387-4657-8A63-30ED983A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2022F-14EA-4A1B-A8DD-E9DCDF0EF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6632"/>
            <a:ext cx="7704856" cy="6009531"/>
          </a:xfrm>
        </p:spPr>
        <p:txBody>
          <a:bodyPr/>
          <a:lstStyle/>
          <a:p>
            <a:r>
              <a:rPr lang="ru-RU" dirty="0"/>
              <a:t>развивать образное и пространственное мышление, фантазию ребенка; внимание, память, воображение, любознательность;</a:t>
            </a:r>
          </a:p>
          <a:p>
            <a:r>
              <a:rPr lang="ru-RU" dirty="0"/>
              <a:t>развивать мелкую моторику рук, глазомер, точность движений;</a:t>
            </a:r>
          </a:p>
          <a:p>
            <a:r>
              <a:rPr lang="ru-RU" dirty="0"/>
              <a:t>воспитывать интерес к бумага пластике;</a:t>
            </a:r>
          </a:p>
          <a:p>
            <a:r>
              <a:rPr lang="ru-RU" dirty="0"/>
              <a:t>воспитывать стремление творить своими руками, уверенность в своих силах и способностях.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29F0D-FBFD-4702-B6A6-F9291D17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99BA7-1CE4-4781-8B31-9E41022A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пластика – один из самых простых, увлекательных и доступных способов работы с бумагой. Все виды действий с бумагой: сгибание,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скатывание, скручивание, для придания объёмной или полу объёмной формы в различных видах изобразительной творческой деятельности (аппликации, конструировании, «лепке»), заключаются в слове бумага пластика.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15128-C52E-4670-8941-883F7F3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B1C05-50F0-4F61-BB1F-731647067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Слово «пластика», в переводе с греческого, – лепить. Лепить значит придавать форму. Спрашивается, зачем «лепить» их бумаги, если для этого существуют другие пластические материалы?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6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C0F1F-F8A6-47CD-87F4-35CF0E4A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C3BA6-B08B-435D-B090-D94FBA79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пластика не заменяет, а дополняет, расширяет горизонты возможной детской деятельности.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 в комок и разминании бумаги, особенно плотной, происходит массаж кончиков пальцев. Действия одновременно, параллельно обеими руками, активизируют и синхронизируют работу обеих полушарий мозга, Действия руками, пальцами у ребёнка развивает мелкую моторику, согласованность действия руки и глаза. Таким образом, мы, одновременно, развиваем мелкую моторику рук и способствуем развитию психических процессов, речи и интеллекта.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29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2EF94-AA22-410E-9CED-A62B05AC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E8A29-2D1D-4C9D-9B7D-E4E54C27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4664"/>
            <a:ext cx="7920880" cy="57214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Занимаясь, бумага пластикой, дети получают возможность самостоятельно овладеть различными приёмами и способами действий с бумагой. Научившись мять бумагу, рвать, резать, закручивать в жгуты, сгибать в разных направлениях, освоив умения работать с чертежами, схемами, шаблонами ребёнок сумеет выполнить самые разнообразные изделия игрушки, сувениры, плоскостные и объёмные композиции.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4E80-9F48-43D0-9896-24668460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7A123-76B9-4B68-91B4-EBF231C9B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4638"/>
            <a:ext cx="7200800" cy="28663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74084-45DE-4322-AE9C-907573B2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7200800" cy="34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самообразование 2022-2023</Template>
  <TotalTime>83</TotalTime>
  <Words>415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Тема Office</vt:lpstr>
      <vt:lpstr>«Бумага пластика – как средство развития мелкой моторики детей младшего дошкольного возраста»  </vt:lpstr>
      <vt:lpstr>«Истоки способностей детей на кончиках пальцев… Чем больше мастерства в детской руке, тем умнее ребёнок» (А.В. Сухомлинский).  </vt:lpstr>
      <vt:lpstr>Задачи:</vt:lpstr>
      <vt:lpstr>Презентация PowerPoint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«Бумага пластика – как средство развития мелкой моторики детей младшего дошкольного возраста»  </dc:title>
  <dc:creator>hukolaeva7@gmail.com</dc:creator>
  <cp:lastModifiedBy>hukolaeva7@gmail.com</cp:lastModifiedBy>
  <cp:revision>5</cp:revision>
  <dcterms:created xsi:type="dcterms:W3CDTF">2023-04-11T06:08:23Z</dcterms:created>
  <dcterms:modified xsi:type="dcterms:W3CDTF">2023-11-21T11:31:25Z</dcterms:modified>
</cp:coreProperties>
</file>