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94" r:id="rId14"/>
    <p:sldId id="292" r:id="rId15"/>
    <p:sldId id="293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80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4809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006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2500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7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161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038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63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354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545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3507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940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31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947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894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556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  only" type="objOnly">
  <p:cSld name="OBJECT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C0CA090-3B26-8A94-D6F1-70BA718A4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65;p12">
            <a:extLst>
              <a:ext uri="{FF2B5EF4-FFF2-40B4-BE49-F238E27FC236}">
                <a16:creationId xmlns:a16="http://schemas.microsoft.com/office/drawing/2014/main" xmlns="" id="{53FC7674-4A0D-654C-BEAA-2819E810A59B}"/>
              </a:ext>
            </a:extLst>
          </p:cNvPr>
          <p:cNvSpPr txBox="1">
            <a:spLocks/>
          </p:cNvSpPr>
          <p:nvPr/>
        </p:nvSpPr>
        <p:spPr>
          <a:xfrm>
            <a:off x="457200" y="2667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99"/>
              </a:buClr>
              <a:buSzPts val="4400"/>
              <a:buFont typeface="Arial Black"/>
              <a:buNone/>
            </a:pPr>
            <a:r>
              <a:rPr lang="ru-RU" sz="4400" b="1" dirty="0">
                <a:solidFill>
                  <a:srgbClr val="000099"/>
                </a:solidFill>
                <a:latin typeface="Arial Black"/>
                <a:ea typeface="Arial Black"/>
                <a:cs typeface="Arial Black"/>
                <a:sym typeface="Arial Black"/>
              </a:rPr>
              <a:t>Что такое доброта?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000"/>
              <a:buFont typeface="Arimo"/>
              <a:buNone/>
            </a:pPr>
            <a:r>
              <a:rPr lang="en-US" sz="4000" b="0" i="1" u="none">
                <a:solidFill>
                  <a:srgbClr val="CC3300"/>
                </a:solidFill>
                <a:latin typeface="Arimo"/>
                <a:ea typeface="Arimo"/>
                <a:cs typeface="Arimo"/>
                <a:sym typeface="Arimo"/>
              </a:rPr>
              <a:t>Если </a:t>
            </a:r>
            <a:r>
              <a:rPr lang="en-US" sz="4000" b="1" i="1" u="none">
                <a:solidFill>
                  <a:srgbClr val="CC3300"/>
                </a:solidFill>
                <a:latin typeface="Arimo"/>
                <a:ea typeface="Arimo"/>
                <a:cs typeface="Arimo"/>
                <a:sym typeface="Arimo"/>
              </a:rPr>
              <a:t>мама</a:t>
            </a:r>
            <a:r>
              <a:rPr lang="en-US" sz="4000" b="0" i="1" u="none">
                <a:solidFill>
                  <a:srgbClr val="CC3300"/>
                </a:solidFill>
                <a:latin typeface="Arimo"/>
                <a:ea typeface="Arimo"/>
                <a:cs typeface="Arimo"/>
                <a:sym typeface="Arimo"/>
              </a:rPr>
              <a:t> бранит за шалости, надо сказать –</a:t>
            </a:r>
            <a:r>
              <a:rPr lang="en-US" sz="40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1484312"/>
            <a:ext cx="3313112" cy="489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250825" y="260350"/>
            <a:ext cx="8435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mo"/>
              <a:buNone/>
            </a:pPr>
            <a:r>
              <a:rPr lang="en-US" sz="4000" b="1" i="1" u="non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На прощанье</a:t>
            </a:r>
            <a:r>
              <a:rPr lang="en-US" sz="4000" b="0" i="1" u="non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 мы всегда говорим</a:t>
            </a:r>
            <a:r>
              <a:rPr lang="en-US" sz="4000" b="0" i="1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-US" sz="40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08" name="Google Shape;108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1195387"/>
            <a:ext cx="7704137" cy="53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139700"/>
            <a:ext cx="7345362" cy="658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6D99B50-2E8C-BC0A-C934-68E07E5AE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40145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0"/>
            <a:ext cx="8388350" cy="66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333375"/>
            <a:ext cx="8474075" cy="635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88912"/>
            <a:ext cx="9217025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100000">
              <a:srgbClr val="FF993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4294967295"/>
          </p:nvPr>
        </p:nvSpPr>
        <p:spPr>
          <a:xfrm>
            <a:off x="468312" y="549275"/>
            <a:ext cx="4038600" cy="395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Добрым быть совсем непросто,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зависит доброта от роста,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зависит доброта от цвета.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Доброта не пряник, не конфета.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Доброта с годами не стареет,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Доброта от холода согреет,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Надо только добрым быть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в беде друг друга не забыть.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доброта, как солнце светит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Радуются и взрослые и дети.</a:t>
            </a:r>
            <a:endParaRPr/>
          </a:p>
        </p:txBody>
      </p:sp>
      <p:pic>
        <p:nvPicPr>
          <p:cNvPr id="60" name="Google Shape;60;p1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00562" y="1844675"/>
            <a:ext cx="4176712" cy="379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Arial Black"/>
              <a:buNone/>
            </a:pPr>
            <a:r>
              <a:rPr lang="en-US" sz="4400" b="1" i="0" u="none" dirty="0">
                <a:solidFill>
                  <a:srgbClr val="000099"/>
                </a:solidFill>
                <a:latin typeface="Arial Black"/>
                <a:ea typeface="Arial Black"/>
                <a:cs typeface="Arial Black"/>
                <a:sym typeface="Arial Black"/>
              </a:rPr>
              <a:t>ДОБРОТА…</a:t>
            </a:r>
            <a:endParaRPr dirty="0"/>
          </a:p>
        </p:txBody>
      </p:sp>
      <p:pic>
        <p:nvPicPr>
          <p:cNvPr id="66" name="Google Shape;66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62150" y="1052512"/>
            <a:ext cx="5159375" cy="580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Вежливость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4294967295"/>
          </p:nvPr>
        </p:nvSpPr>
        <p:spPr>
          <a:xfrm>
            <a:off x="6084887" y="1628775"/>
            <a:ext cx="2819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Был вежлив этот мальчик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право очень мил,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Отняв у младших мячик,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 их благодарил - спасибо говорил.</a:t>
            </a:r>
            <a:endParaRPr/>
          </a:p>
        </p:txBody>
      </p:sp>
      <p:pic>
        <p:nvPicPr>
          <p:cNvPr id="73" name="Google Shape;73;p1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196975"/>
            <a:ext cx="5689600" cy="54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260350"/>
            <a:ext cx="8424862" cy="431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mo"/>
              <a:buNone/>
            </a:pPr>
            <a:r>
              <a:rPr lang="en-US" sz="4000" b="0" i="1" u="non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Ребёнок </a:t>
            </a:r>
            <a:r>
              <a:rPr lang="en-US" sz="4000" b="1" i="1" u="non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умный и развитый</a:t>
            </a:r>
            <a:r>
              <a:rPr lang="en-US" sz="4000" b="0" i="1" u="non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 при встрече говорит  –</a:t>
            </a:r>
            <a:r>
              <a:rPr lang="en-US" sz="40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84" name="Google Shape;84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1412875"/>
            <a:ext cx="5545137" cy="52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Arimo"/>
              <a:buNone/>
            </a:pPr>
            <a:r>
              <a:rPr lang="en-US" sz="4000" b="0" i="1" u="none">
                <a:solidFill>
                  <a:srgbClr val="006600"/>
                </a:solidFill>
                <a:latin typeface="Arimo"/>
                <a:ea typeface="Arimo"/>
                <a:cs typeface="Arimo"/>
                <a:sym typeface="Arimo"/>
              </a:rPr>
              <a:t>Зазеленеет </a:t>
            </a:r>
            <a:r>
              <a:rPr lang="en-US" sz="4000" b="1" i="1" u="none">
                <a:solidFill>
                  <a:srgbClr val="006600"/>
                </a:solidFill>
                <a:latin typeface="Arimo"/>
                <a:ea typeface="Arimo"/>
                <a:cs typeface="Arimo"/>
                <a:sym typeface="Arimo"/>
              </a:rPr>
              <a:t>старый пень</a:t>
            </a:r>
            <a:r>
              <a:rPr lang="en-US" sz="4000" b="0" i="1" u="none">
                <a:solidFill>
                  <a:srgbClr val="006600"/>
                </a:solidFill>
                <a:latin typeface="Arimo"/>
                <a:ea typeface="Arimo"/>
                <a:cs typeface="Arimo"/>
                <a:sym typeface="Arimo"/>
              </a:rPr>
              <a:t>, когда услышит –</a:t>
            </a:r>
            <a:r>
              <a:rPr lang="en-US" sz="40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90" name="Google Shape;90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1412875"/>
            <a:ext cx="4325937" cy="525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95287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000"/>
              <a:buFont typeface="Arimo"/>
              <a:buNone/>
            </a:pPr>
            <a:r>
              <a:rPr lang="en-US" sz="4000" b="0" i="1" u="none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</a:rPr>
              <a:t>Растает даже ледяная глыба от </a:t>
            </a:r>
            <a:r>
              <a:rPr lang="en-US" sz="4000" b="1" i="1" u="none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</a:rPr>
              <a:t>слова тёплого</a:t>
            </a:r>
            <a:r>
              <a:rPr lang="en-US" sz="4000" b="0" i="1" u="none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</a:rPr>
              <a:t> –</a:t>
            </a:r>
            <a:r>
              <a:rPr lang="en-US" sz="4000" b="0" i="1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1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96" name="Google Shape;9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1189037"/>
            <a:ext cx="5761037" cy="54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Экран (4:3)</PresentationFormat>
  <Paragraphs>22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Arimo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ДОБРОТА…</vt:lpstr>
      <vt:lpstr>Вежливость</vt:lpstr>
      <vt:lpstr>Презентация PowerPoint</vt:lpstr>
      <vt:lpstr>Ребёнок умный и развитый при встрече говорит  – </vt:lpstr>
      <vt:lpstr>Зазеленеет старый пень, когда услышит – </vt:lpstr>
      <vt:lpstr>Растает даже ледяная глыба от слова тёплого – </vt:lpstr>
      <vt:lpstr>Если мама бранит за шалости, надо сказать – </vt:lpstr>
      <vt:lpstr>На прощанье мы всегда говорим –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user</cp:lastModifiedBy>
  <cp:revision>2</cp:revision>
  <dcterms:modified xsi:type="dcterms:W3CDTF">2024-02-06T06:42:43Z</dcterms:modified>
</cp:coreProperties>
</file>