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kolaeva7@gmail.com" initials="h" lastIdx="1" clrIdx="0">
    <p:extLst>
      <p:ext uri="{19B8F6BF-5375-455C-9EA6-DF929625EA0E}">
        <p15:presenceInfo xmlns:p15="http://schemas.microsoft.com/office/powerpoint/2012/main" userId="be12c8a11b3f77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17BAF-6E6D-456D-9818-8AD46D9B5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ED147A-52B5-4CD4-AED7-3C2B534AE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797F-58E9-4FFD-A297-8CA124C0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C12D0-E2A6-49C9-8BAE-1347BCAF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B3CE5E-AE19-4AE1-A0F2-20AC752B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A7040-2AE9-42AB-8DA4-F5C1AE6875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10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CA2AC-249B-4879-A535-329B5D13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D19481-6E2F-4036-BEAC-31FB46E1C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9A83B-B708-4C1D-BCA5-99CC7F0B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EA1FF-447B-4B05-A78C-D4D7CC03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BAB236-EE43-4A95-A893-DD321E65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A3627-2990-427E-81A7-FB1F7F60AB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49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1167E9-4A87-4193-BB73-BD7814583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CCB0C0-0167-4A9B-96D3-6930E4D93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933EC-52BC-43CE-B487-D1D6950C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76BE3B-5694-4881-BFCC-53CD063F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A1E5C-D5DE-45A5-9D7A-B7984F64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40FAE-67D0-46C4-A78F-EC57F6B126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9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49A2A-6551-45E8-847B-52403488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602142-15D6-48B4-8F04-F37B078A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12E4A-9E05-4FE5-AE16-2ABD086C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657850-B08F-4A91-BE58-8DBF1CC0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301BE-CBCB-4788-B80D-ACFDBC67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21669-C8E0-4A17-80E3-5E1F378294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06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2CBEE-F5BE-44E8-AFC3-951AEB7F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6A2E75-CE6D-4D7E-B2D7-DBADFC190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39EC39-0D5E-4EAE-8980-66B1FAE06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A86E73-EB58-4976-AE43-8AD58361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069A5-1507-4BED-9E11-FEFED19D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FBF30-796C-45CA-9602-FD1FC08BC2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63C4-9490-4F43-A808-E2E2E885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5D4A01-5F83-48C8-9E0E-381196C78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C219B8-AE3D-4D81-B490-86CB1C8D6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E1131A-A2BB-48DC-8D17-A7C69E32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B05E68-8406-489E-A97D-3A946CA5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825441-147D-434B-B963-CD6191D1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037E7-FB1A-499D-BC82-FBCE13518D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46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88E84-6707-4BA9-9B43-9F223C45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48097E-DAB2-44A9-8733-472E6F07D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99F235-A36F-4F28-B228-087ACD6AA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A3B3D7-0AF6-4B8C-833C-4CD0B66D2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7FF50B-C768-4028-BEF9-A80682F5B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E32497-0C61-4F85-BAF8-9A09C4B6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9354F9-A006-4206-B787-CAC3C0BA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E53B14-6857-405C-91C5-593D4E01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55875-94CE-44F8-8ACA-0AA23A290F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194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6A0D3-4456-4466-95D4-BE0A5CE9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B9FCA0-31DA-4796-8AB3-F97C3311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3F46A1-1111-477D-8492-C73AF0E9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D9BD65-FBD1-48C5-BB01-3950D375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EE003-F87A-43A1-A2B6-55CE0030B8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038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EFEF57-B5E6-4DC0-9D41-BE03001A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2BE9AD-4027-4250-A16F-BECF7D0D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659462-C723-4C94-8776-50AE4334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1A6D8-3294-4372-8A9E-3E151B7CCA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24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3B4A4-6791-4CF1-A119-68F88D63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5EFB6F-B135-4A6A-BF0A-6F56E91E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F659D8-C4FD-4608-8EB9-31A586C10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D3F8C7-4DB4-4443-B7AF-7E85EBB2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D12773-016E-4C1A-BA9D-9DB1C701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7E100-9A02-43C6-8E6B-36244D1B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4F64E-1A99-4028-819D-873B80C675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18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240BE-4F58-4510-AA4C-B50C986B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868D37-EB80-4EF3-9F9F-435E65DAE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AF58D1-57BE-4EB6-8877-63CD615F8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30B0B0-1020-4445-A803-EF20B3D4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6DD8D0-53F9-4E62-A579-F1007C04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965E99-A2A3-4100-94D9-8AE4FDF2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556D6-42A8-4893-AACF-CE989890D0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361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2D305B-AB55-489E-A36D-CC9AB3368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923C5E-88AB-4EAB-B0E6-2D3EDF377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3EA9D3-3686-4E66-B3FF-89B6D1C33D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B752EE-3C22-4890-ADE3-EB705E1C58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BDAA71F-3D31-4DA3-BFBA-C1843899D9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1EF49B-BB85-4C67-AE5D-9CA4F6A470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5A7C2CF-2F4A-4464-8BF5-58AD24B27C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636838"/>
            <a:ext cx="7772400" cy="1470025"/>
          </a:xfrm>
        </p:spPr>
        <p:txBody>
          <a:bodyPr anchor="ctr"/>
          <a:lstStyle/>
          <a:p>
            <a:r>
              <a:rPr lang="ru-RU" sz="4000" b="1" dirty="0"/>
              <a:t>Консультация для родителей</a:t>
            </a:r>
            <a:br>
              <a:rPr lang="ru-RU" dirty="0"/>
            </a:br>
            <a:r>
              <a:rPr lang="ru-RU" b="1" dirty="0"/>
              <a:t>«Нетрадиционные техники работы с бумагой»</a:t>
            </a:r>
            <a:br>
              <a:rPr lang="ru-RU" dirty="0"/>
            </a:br>
            <a:endParaRPr lang="ru-RU" altLang="ru-RU" sz="4400" dirty="0">
              <a:solidFill>
                <a:srgbClr val="003366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EED22D5-F33B-4B3F-913B-32D26AD63F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32040" y="4941168"/>
            <a:ext cx="4211959" cy="1151657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МБДОУ г. Иркутска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 188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Николаева О.А</a:t>
            </a:r>
            <a:endParaRPr lang="ru-RU" altLang="ru-RU" sz="32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A39B9-3602-4D08-9322-F08064C3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41D6CB-3E2B-4E03-B4B9-8C5EEE67C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599" cy="5851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1851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206AB7A-2F4B-45AB-8664-2B3D3E8E9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b="1" dirty="0"/>
            </a:br>
            <a:r>
              <a:rPr lang="ru-RU" sz="3200" b="1" dirty="0"/>
              <a:t>Торцевание</a:t>
            </a:r>
            <a:br>
              <a:rPr lang="ru-RU" dirty="0"/>
            </a:br>
            <a:endParaRPr lang="ru-RU" altLang="ru-RU" dirty="0">
              <a:solidFill>
                <a:srgbClr val="003366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CF01806-0243-490F-B335-AA018899D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Торцевание - один из видов бумажного рукоделия. С помощью торцевания можно создавать удивительные объёмные картины, мозаики, панно, декоративные элементы интерьера, открытки. Эта техника довольно популярна, интерес к ней объясняется необычным эффектом "пушистости" и лёгким способом её исполнения.</a:t>
            </a:r>
          </a:p>
          <a:p>
            <a:pPr marL="0" indent="0">
              <a:buNone/>
            </a:pPr>
            <a:endParaRPr lang="ru-RU" altLang="ru-RU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4C851FD-0F4E-4DE4-B928-3C33F9063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DB7DBD0-DF15-42EB-AEFF-A40F5F1F2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>
              <a:solidFill>
                <a:srgbClr val="0066CC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01982-58FC-423B-836F-3BAEF1E74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5851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14EB9-A6CC-4122-96D6-2C447696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b="1" dirty="0"/>
            </a:br>
            <a:r>
              <a:rPr lang="ru-RU" sz="3200" b="1" dirty="0"/>
              <a:t>Квиллинг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D00AC1-68B1-4A61-8DC1-F794E1AE5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Квилинг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quilling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от слова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quill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(птичье перо)), также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бумагокручение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искусство изготовления плоских или объемных композиций из скрученных в спиральки длинных и узких полосок бумаги.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56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FDA54-28C6-4773-8013-9986364C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A6A9AB-D8DE-45FE-958D-2227F5991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5890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4769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2FC2A-C1AC-4DB6-878B-9486398B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b="1" dirty="0"/>
            </a:br>
            <a:r>
              <a:rPr lang="ru-RU" sz="3200" b="1" dirty="0"/>
              <a:t>Оригами.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0F598-EC2A-46F5-A567-2F29DC894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Орига́ми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(яп. «сложенная бумага») — вид декоративно-прикладного искусства; древнее искусство складывания фигурок из бумаги. Классическое оригами складывается из квадратного листа бумаги и предписывает использование одного листа бумаги без применения клея и ножниц.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068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F37B5-5FA7-4987-B0F3-69EB481F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DB5C0D-22F1-4152-81C6-F5BA15F8C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599" cy="5851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6993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1861F-C707-4960-A922-44432C56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b="1" dirty="0"/>
            </a:br>
            <a:r>
              <a:rPr lang="ru-RU" sz="3200" b="1" dirty="0"/>
              <a:t>Аппликация из салфеток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1C0089-3EB6-4D22-93B1-9E8DD22B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 — очень интересный материал для детского творчества. Из них можно делать разные поделки. Такой вид творчества имеет ряд плюсов: - возможность создавать шедевры без ножниц; - развитие мелкой моторики маленьких ручек; - развитие тактильного восприятия, используя бумагу различной фактуры; - широкие возможности для проявления креатива.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709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832B4-D58B-498B-86C6-D444F7F5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A150F0-26AF-46D2-8284-478521E12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5851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814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47912-1D5A-4615-8D48-7F212339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b="1" dirty="0"/>
            </a:br>
            <a:r>
              <a:rPr lang="ru-RU" sz="3200" b="1" dirty="0"/>
              <a:t>Рекомендации родителям.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6C5A5E-ABAB-4F8B-B4BF-CC8B70ED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*занятия творчеством должны стать для ребенка новым и интересным средством познания окружающего мира;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*не стремиться навялить ребенку тот или иной творческий процесс, а попытаться увлечь его различными видами деятельности;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*не ограничивать детскую свободу и раскованность;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10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81FF96-00BF-4D03-9394-8A687BBC2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28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6077478-98BA-4567-965E-0C826FC68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творчество детей можно различными путями, в том числе с помощью работы с различными материалами, например, с бумагой. Техника работы с бумагой может быть различной: обрывная и вырезная, объемная аппликации, мозаика, поделки в стиле оригами, создание различных объемов с использованием техники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бумагопластики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бумагокручения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торцевание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9AADC-9139-4427-8B3A-698E31D6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2959F9-83D3-4986-BD56-C8BA195E1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*доброжелательность, поддержка, радостная обстановка выдумки и фантазии-только в этом случаи занятия будут полезны для развития ребенка.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«Ребенок — это не сосуд, который надо заполнить, а огонь, который надо разжечь»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2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0AF4E2F-7BB0-489A-AFC2-F64B2AF5E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A435FCA-8AF3-430A-9696-9BC28F839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нетрадиционными материалами заключает в себе большие возможности для гармоничного развития ребенка. Эти занятия способствуют развитию у него творчества, пробуждают волю, развивают ручные умения и трудовые навыки, чувство формы, глазомер и цветоощущение. Работа над композицией способствует воспитанию художественного вкуса. </a:t>
            </a:r>
            <a:endParaRPr lang="ru-RU" altLang="ru-RU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A9D164A-39C3-4AFD-95C8-C24BDF278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b="1" dirty="0"/>
            </a:br>
            <a:r>
              <a:rPr lang="ru-RU" sz="3200" b="1" dirty="0"/>
              <a:t>Нетрадиционные техники аппликации:</a:t>
            </a:r>
            <a:br>
              <a:rPr lang="ru-RU" sz="3200" dirty="0"/>
            </a:br>
            <a:endParaRPr lang="ru-RU" altLang="ru-RU" sz="3200" dirty="0">
              <a:solidFill>
                <a:srgbClr val="003366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34E253F-F0C6-4828-B845-948A92715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>
              <a:solidFill>
                <a:srgbClr val="0066CC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26C27E-291D-4D4C-9934-949F2BE1B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853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2316545-33E2-48F6-B1EF-21B99A70C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ru-RU" b="1" dirty="0"/>
            </a:br>
            <a:r>
              <a:rPr lang="ru-RU" sz="3200" b="1" dirty="0"/>
              <a:t>Обрывная аппликация.</a:t>
            </a:r>
            <a:br>
              <a:rPr lang="ru-RU" sz="3200" dirty="0"/>
            </a:br>
            <a:endParaRPr lang="ru-RU" altLang="ru-RU" dirty="0">
              <a:solidFill>
                <a:srgbClr val="003366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3BEFDBB-B1DC-454B-BB60-BA6CF98DF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</p:spPr>
        <p:txBody>
          <a:bodyPr numCol="1"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способ хорош для передачи фактуры образа (пушистый цыпленок, кудрявое облачко). В этом случае мы разрываем бумагу на кусочки и составляем из них изображение. Обрывная аппликация очень полезна для развития мелкой моторики рук и творческого мышления.</a:t>
            </a:r>
          </a:p>
          <a:p>
            <a:pPr marL="0" indent="0">
              <a:buNone/>
            </a:pPr>
            <a:endParaRPr lang="ru-RU" altLang="ru-RU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C2939B7-CB39-41AC-8918-75C333035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E6B930D-C2D6-450B-AE90-347011BBC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>
              <a:solidFill>
                <a:srgbClr val="0066CC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E25637-5D44-4324-8E91-5310AA18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64"/>
            <a:ext cx="8229600" cy="5721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18D8CBB-6F56-4031-852C-C8903C6BA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b="1" dirty="0"/>
            </a:br>
            <a:r>
              <a:rPr lang="ru-RU" sz="3200" b="1" dirty="0"/>
              <a:t>Модульная аппликация (мозаика).</a:t>
            </a:r>
            <a:br>
              <a:rPr lang="ru-RU" dirty="0"/>
            </a:br>
            <a:endParaRPr lang="ru-RU" altLang="ru-RU" dirty="0">
              <a:solidFill>
                <a:srgbClr val="003366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4008001-2036-49BE-95AF-CD598D774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такой технике образ получается путем наклеивания множества одинаковых форм. В качестве основы для модульной аппликации могут использоваться вырезанные кружки, квадратики, треугольники, либо просто рваные бумажки.</a:t>
            </a:r>
          </a:p>
          <a:p>
            <a:endParaRPr lang="ru-RU" altLang="ru-RU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FEF983F-126A-4495-BD64-9255C33F1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EC0670E-F765-4A1F-AD82-1C2C7776B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>
              <a:solidFill>
                <a:srgbClr val="0066CC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50D331-21AC-454B-8094-243FFD0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64"/>
            <a:ext cx="8229600" cy="5721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9765B-5D27-40C5-95E8-0D27F9B3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b="1" dirty="0"/>
            </a:br>
            <a:r>
              <a:rPr lang="ru-RU" sz="3200" b="1" dirty="0"/>
              <a:t>Ленточная аппликация.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488A3A-D3D0-4B6F-88FB-40C5646A8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способ позволяет получить не одно или два, а много одинаковых изображений, разрозненных или связанных между собой. Для изготовления ленточной аппликации необходимо взять широкий лист бумаги, сложить его гармошкой и вырезать изображение.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114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Шары</Template>
  <TotalTime>96</TotalTime>
  <Words>536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Тема Office</vt:lpstr>
      <vt:lpstr>Консультация для родителей «Нетрадиционные техники работы с бумагой» </vt:lpstr>
      <vt:lpstr>Презентация PowerPoint</vt:lpstr>
      <vt:lpstr>Презентация PowerPoint</vt:lpstr>
      <vt:lpstr> Нетрадиционные техники аппликации: </vt:lpstr>
      <vt:lpstr> Обрывная аппликация. </vt:lpstr>
      <vt:lpstr>Презентация PowerPoint</vt:lpstr>
      <vt:lpstr> Модульная аппликация (мозаика). </vt:lpstr>
      <vt:lpstr>Презентация PowerPoint</vt:lpstr>
      <vt:lpstr> Ленточная аппликация. </vt:lpstr>
      <vt:lpstr>Презентация PowerPoint</vt:lpstr>
      <vt:lpstr> Торцевание </vt:lpstr>
      <vt:lpstr>Презентация PowerPoint</vt:lpstr>
      <vt:lpstr> Квиллинг </vt:lpstr>
      <vt:lpstr>Презентация PowerPoint</vt:lpstr>
      <vt:lpstr> Оригами. </vt:lpstr>
      <vt:lpstr>Презентация PowerPoint</vt:lpstr>
      <vt:lpstr> Аппликация из салфеток </vt:lpstr>
      <vt:lpstr>Презентация PowerPoint</vt:lpstr>
      <vt:lpstr> Рекомендации родителям. </vt:lpstr>
      <vt:lpstr>Презентация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«Нетрадиционные техники работы с бумагой» </dc:title>
  <dc:creator>hukolaeva7@gmail.com</dc:creator>
  <cp:lastModifiedBy>hukolaeva7@gmail.com</cp:lastModifiedBy>
  <cp:revision>2</cp:revision>
  <dcterms:created xsi:type="dcterms:W3CDTF">2024-02-02T05:30:18Z</dcterms:created>
  <dcterms:modified xsi:type="dcterms:W3CDTF">2024-02-03T09:12:22Z</dcterms:modified>
</cp:coreProperties>
</file>