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952222-D376-4676-A21D-2F70A0EC2D7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78029A-5376-4D1F-BA28-750349BD1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0EA0-9727-4C7B-9990-B8EDBCF74E69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FE97-D3E4-4605-B1E0-2C1B0F7D0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1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53A7-467A-4CCB-B393-75B4C38F6440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B1E0-1709-4680-9B04-064465497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5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A5C3-111C-4D1F-B700-F6C9ED976EE4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7493-FD86-470C-AD4F-80962ADE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A7C6-003B-4BC2-BE69-6D16308E2211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7C83-49BE-4C8A-B4A7-8DF6C719A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9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E49C-639C-4E6D-93AC-5DF6AC015BC5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F3D7-B9BC-49BB-95E8-904CC992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8666-1B5A-41F5-A81F-21553DEA8F43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2773-8658-42E5-8CDA-943690D0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79F8-925D-483A-ACF5-01CA58D2579A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3878-386C-4B17-BFA1-DDDF43DC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7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4A0C-4B42-414E-809B-ED65E669953D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8AC8-532D-44BD-9451-26C8E8F16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9B7F-2895-4ACE-B7B0-9113AD316DF5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FF78-7FAD-4F7C-930C-A657E333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FFFE-C3FA-4754-BCAB-1187ED640ACB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E320-C697-44FB-B4B2-89CAA84D6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6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1F8F-8A86-4F8C-9C6B-5EA159AC3607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7BC8-995E-49A9-A474-D710CFBCD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468A2A-E783-4665-9890-63176E6C1B95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87E374-5AE1-48B4-B053-D63D2D75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256"/>
            <a:ext cx="7929618" cy="207170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50" y="4572000"/>
            <a:ext cx="7772400" cy="1470025"/>
          </a:xfrm>
        </p:spPr>
        <p:txBody>
          <a:bodyPr/>
          <a:lstStyle/>
          <a:p>
            <a:r>
              <a:rPr lang="ru-RU" sz="4800" b="1" dirty="0" smtClean="0"/>
              <a:t>Правила поведения на природе</a:t>
            </a:r>
            <a:br>
              <a:rPr lang="ru-RU" sz="4800" b="1" dirty="0" smtClean="0"/>
            </a:br>
            <a:r>
              <a:rPr lang="ru-RU" sz="1800" b="1" dirty="0" smtClean="0"/>
              <a:t>Выполнила воспитатель МБДОУ д/с № 188</a:t>
            </a:r>
            <a:br>
              <a:rPr lang="ru-RU" sz="1800" b="1" dirty="0" smtClean="0"/>
            </a:br>
            <a:r>
              <a:rPr lang="ru-RU" sz="1800" b="1" dirty="0" smtClean="0"/>
              <a:t>Николаева О.А</a:t>
            </a:r>
            <a:endParaRPr lang="ru-RU" sz="4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82CA4-FB99-4437-A391-22781306ED4C}" type="datetime1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9D07-A6CD-4DB4-AE2C-CE2D3F7D3CC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Разводить костры и пытаться добыть огонь. Страшные лесные пожары – человеческих рук </a:t>
            </a:r>
            <a:r>
              <a:rPr lang="ru-RU" sz="2800" dirty="0" smtClean="0"/>
              <a:t>дело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40960" cy="511256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r>
              <a:rPr lang="ru-RU" sz="2400" dirty="0"/>
              <a:t>Оставлять мусор, даже закапывать. Нужно брать пакеты и уносить пищевые отходы, пластиковые бутылки и прочее с собой до ближайшего населенного </a:t>
            </a:r>
            <a:r>
              <a:rPr lang="ru-RU" sz="2400" dirty="0" smtClean="0"/>
              <a:t>пункта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Пробовать незнакомые ягоды и грибы (можно отравиться), рвать цветы (они завянут уже через полчаса), ломать руками стебли растений (некоторые могут быть ядовиты или вызвать аллергию);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40960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Уходить в сторону от тропинки и от людей, прятаться от тех, с кем пришел в лес, оставлять человека одного в лесу, особенно других детей</a:t>
            </a:r>
            <a:r>
              <a:rPr lang="ru-RU" sz="2400" dirty="0" smtClean="0"/>
              <a:t>;</a:t>
            </a:r>
            <a:r>
              <a:rPr lang="ru-RU" sz="2400" dirty="0"/>
              <a:t> </a:t>
            </a:r>
            <a:r>
              <a:rPr lang="ru-RU" sz="2400" dirty="0" smtClean="0"/>
              <a:t>громко </a:t>
            </a:r>
            <a:r>
              <a:rPr lang="ru-RU" sz="2400" dirty="0"/>
              <a:t>кричать без </a:t>
            </a:r>
            <a:r>
              <a:rPr lang="ru-RU" sz="2400" dirty="0" smtClean="0"/>
              <a:t>необходимости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Включать сотовый телефон во время грозы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2400" dirty="0"/>
              <a:t>Губить природу – разорять гнезда птиц, норки мелких животных, муравейники, осиные гнезда, ломать живые ветки деревьев, растаптывать и пинать грибы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7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ru-RU" sz="2400" dirty="0"/>
              <a:t>Трогать животных и тем более забирать их из леса. Животное или птица, если они позволили себя поймать, могут быть больны, и это опасно.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511256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3A7C6-003B-4BC2-BE69-6D16308E2211}" type="datetime1">
              <a:rPr lang="ru-RU" smtClean="0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C7C83-49BE-4C8A-B4A7-8DF6C719AE6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19</TotalTime>
  <Words>177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Сосновый лес</vt:lpstr>
      <vt:lpstr>Правила поведения на природе Выполнила воспитатель МБДОУ д/с № 188 Николаева О.А</vt:lpstr>
      <vt:lpstr>Презентация PowerPoint</vt:lpstr>
      <vt:lpstr>Разводить костры и пытаться добыть огонь. Страшные лесные пожары – человеческих рук дело </vt:lpstr>
      <vt:lpstr>Оставлять мусор, даже закапывать. Нужно брать пакеты и уносить пищевые отходы, пластиковые бутылки и прочее с собой до ближайшего населенного пункта </vt:lpstr>
      <vt:lpstr>Пробовать незнакомые ягоды и грибы (можно отравиться), рвать цветы (они завянут уже через полчаса), ломать руками стебли растений (некоторые могут быть ядовиты или вызвать аллергию); </vt:lpstr>
      <vt:lpstr>Уходить в сторону от тропинки и от людей, прятаться от тех, с кем пришел в лес, оставлять человека одного в лесу, особенно других детей; громко кричать без необходимости </vt:lpstr>
      <vt:lpstr>Включать сотовый телефон во время грозы</vt:lpstr>
      <vt:lpstr>Губить природу – разорять гнезда птиц, норки мелких животных, муравейники, осиные гнезда, ломать живые ветки деревьев, растаптывать и пинать грибы</vt:lpstr>
      <vt:lpstr>Трогать животных и тем более забирать их из леса. Животное или птица, если они позволили себя поймать, могут быть больны, и это опасно.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природе Выполнила воспитатель МБДОУ д/с № 188 Николаева О.А</dc:title>
  <dc:creator>Снежный барс</dc:creator>
  <dc:description>http://aida.ucoz.ru</dc:description>
  <cp:lastModifiedBy>Снежный барс</cp:lastModifiedBy>
  <cp:revision>2</cp:revision>
  <dcterms:created xsi:type="dcterms:W3CDTF">2020-05-03T06:22:23Z</dcterms:created>
  <dcterms:modified xsi:type="dcterms:W3CDTF">2020-05-03T06:42:03Z</dcterms:modified>
  <cp:category>шаблоны к Powerpoint</cp:category>
</cp:coreProperties>
</file>