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3" r:id="rId6"/>
    <p:sldId id="264" r:id="rId7"/>
    <p:sldId id="268" r:id="rId8"/>
    <p:sldId id="270" r:id="rId9"/>
    <p:sldId id="271" r:id="rId10"/>
    <p:sldId id="269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 snapToGrid="0"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8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420414" y="1597819"/>
            <a:ext cx="7546427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nstantia"/>
              <a:buNone/>
            </a:pPr>
            <a:r>
              <a:rPr lang="ru-RU" sz="9600" dirty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мая</a:t>
            </a:r>
            <a:r>
              <a:rPr lang="ru-RU" sz="7200" dirty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победы</a:t>
            </a:r>
            <a:endParaRPr sz="9600">
              <a:ln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80" name="Google Shape;180;p26" descr="http://www.gamer.ru/system/attached_images/images/000/181/246/original/491907801_1_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19" y="0"/>
            <a:ext cx="7060654" cy="5018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ru-RU" dirty="0" smtClean="0"/>
              <a:t>Начало войны</a:t>
            </a:r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602673" y="727364"/>
            <a:ext cx="7855527" cy="418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lang="ru-RU" b="1" dirty="0" smtClean="0">
              <a:ln>
                <a:solidFill>
                  <a:schemeClr val="tx1"/>
                </a:solidFill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lang="ru-RU" dirty="0" smtClean="0">
              <a:ln>
                <a:solidFill>
                  <a:schemeClr val="tx1"/>
                </a:solidFill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ru-RU" dirty="0" smtClean="0">
                <a:ln>
                  <a:solidFill>
                    <a:srgbClr val="92D05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рассвете 22 июня 1941 года началась Великая Отечественная война.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ru-RU" dirty="0" smtClean="0">
                <a:ln>
                  <a:solidFill>
                    <a:srgbClr val="92D05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Долгие 4 года до 9 мая 1945 года наши деды и прадеды боролись за освобождение родины от фашизма. Они делали это ради будущих поколений, ради нас.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ru-RU" dirty="0" smtClean="0">
                <a:ln>
                  <a:solidFill>
                    <a:srgbClr val="92D05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Давайте рассказывать об этой справедливой войне нашим детям и внукам, чтобы помнили.</a:t>
            </a:r>
            <a:endParaRPr>
              <a:ln>
                <a:solidFill>
                  <a:srgbClr val="92D050"/>
                </a:solidFill>
              </a:ln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238992" y="205978"/>
            <a:ext cx="844780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ru-RU" dirty="0" smtClean="0"/>
              <a:t>Война-это…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820881" y="-192556"/>
            <a:ext cx="8180327" cy="6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endParaRPr lang="ru-RU" sz="2700" b="1" i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endParaRPr lang="ru-RU" sz="20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endParaRPr lang="ru-RU" sz="20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endParaRPr lang="ru-RU" sz="1800" dirty="0" smtClean="0">
              <a:ln>
                <a:solidFill>
                  <a:schemeClr val="tx2"/>
                </a:solidFill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ru-RU" sz="1800" dirty="0" smtClean="0">
                <a:ln>
                  <a:solidFill>
                    <a:schemeClr val="accent3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Война </a:t>
            </a:r>
            <a:r>
              <a:rPr lang="ru-RU" sz="1800" dirty="0">
                <a:ln>
                  <a:solidFill>
                    <a:schemeClr val="accent3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это 1725 разрушенных и сожженных городов и посёлков, свыше 70 тысяч сёл и деревень в нашей стране. Война - это 32 тысячи взорванных заводов и фабрик, 65 тысяч километров железнодорожных путей.</a:t>
            </a:r>
            <a:endParaRPr sz="1800">
              <a:ln>
                <a:solidFill>
                  <a:schemeClr val="accent3"/>
                </a:solidFill>
              </a:ln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ru-RU" sz="1800" dirty="0" smtClean="0">
                <a:ln>
                  <a:solidFill>
                    <a:schemeClr val="accent3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Война </a:t>
            </a:r>
            <a:r>
              <a:rPr lang="ru-RU" sz="1800" dirty="0">
                <a:ln>
                  <a:solidFill>
                    <a:schemeClr val="accent3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это 900 дней и ночей блокадного Ленинграда. Это 125 граммов хлеба в сутки. Это тонны бомб и снарядов, падающих на мирных людей</a:t>
            </a:r>
            <a:r>
              <a:rPr lang="ru-RU" sz="1800" dirty="0" smtClean="0">
                <a:ln>
                  <a:solidFill>
                    <a:schemeClr val="accent3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n>
                <a:solidFill>
                  <a:schemeClr val="accent3"/>
                </a:solidFill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ru-RU" sz="1800" dirty="0" smtClean="0">
                <a:ln>
                  <a:solidFill>
                    <a:schemeClr val="accent3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Война</a:t>
            </a:r>
            <a:r>
              <a:rPr lang="ru-RU" sz="1800" dirty="0">
                <a:ln>
                  <a:solidFill>
                    <a:schemeClr val="accent3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От Бреста до Москвы - 1000 км, от Москвы до Берлина - 1600. Итого: 2600 км - это если считать по прямой.</a:t>
            </a:r>
            <a:endParaRPr sz="1800">
              <a:ln>
                <a:solidFill>
                  <a:schemeClr val="accent3"/>
                </a:solidFill>
              </a:ln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ru-RU" sz="1800" dirty="0" smtClean="0">
                <a:ln>
                  <a:solidFill>
                    <a:schemeClr val="accent3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Кажется </a:t>
            </a:r>
            <a:r>
              <a:rPr lang="ru-RU" sz="1800" dirty="0">
                <a:ln>
                  <a:solidFill>
                    <a:schemeClr val="accent3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мало, правда? Самолётом примерно 4 часа, а вот перебежками и по-пластунски - 4 года 1418 дней</a:t>
            </a:r>
            <a:r>
              <a:rPr lang="ru-RU" sz="1800" i="1" dirty="0">
                <a:ln>
                  <a:solidFill>
                    <a:schemeClr val="accent3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sz="1800" i="1">
              <a:ln>
                <a:solidFill>
                  <a:schemeClr val="accent3"/>
                </a:solidFill>
              </a:ln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ru-RU" dirty="0" smtClean="0">
                <a:ln>
                  <a:solidFill>
                    <a:srgbClr val="FF3300"/>
                  </a:solidFill>
                </a:ln>
              </a:rPr>
              <a:t>Отважные женщины</a:t>
            </a:r>
            <a:endParaRPr>
              <a:ln>
                <a:solidFill>
                  <a:srgbClr val="FF3300"/>
                </a:solidFill>
              </a:ln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706582" y="966355"/>
            <a:ext cx="7665861" cy="253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войне сражались не только мужчины, но и женщины. Они были медсёстрами, врачами, санитарками, разведчицами, связистками. Многих солдат спасли от смерти нежные добрые женские руки. </a:t>
            </a:r>
            <a:endParaRPr sz="2400">
              <a:ln>
                <a:solidFill>
                  <a:srgbClr val="FFFF00"/>
                </a:solidFill>
              </a:ln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" name="Google Shape;129;p19" descr="http://usiter.com/uploads/20120423/zhenshini+na+vojne+vtoraya+mirovaya+vojna+969077064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1700" y="2660073"/>
            <a:ext cx="3834245" cy="2483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ru-RU" dirty="0" smtClean="0">
                <a:ln>
                  <a:solidFill>
                    <a:srgbClr val="FF3300"/>
                  </a:solidFill>
                </a:ln>
              </a:rPr>
              <a:t>Сестричка</a:t>
            </a:r>
            <a:endParaRPr>
              <a:ln>
                <a:solidFill>
                  <a:srgbClr val="FF3300"/>
                </a:solidFill>
              </a:ln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249382" y="1200149"/>
            <a:ext cx="8437418" cy="418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139700">
              <a:lnSpc>
                <a:spcPct val="120000"/>
              </a:lnSpc>
              <a:spcBef>
                <a:spcPts val="0"/>
              </a:spcBef>
              <a:buSzPts val="3200"/>
              <a:buNone/>
            </a:pPr>
            <a: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Пушки грохочут, пули свистят. </a:t>
            </a:r>
            <a:b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Ранен осколком снаряда солдат. </a:t>
            </a:r>
            <a:b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Шепчет сестричка: </a:t>
            </a:r>
            <a:b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"Давай, поддержу, </a:t>
            </a:r>
            <a:b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Рану твою я перевяжу!"- </a:t>
            </a:r>
            <a:b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Всё позабыла: слабость и страх, </a:t>
            </a:r>
            <a:b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Вынесла с боя его на руках. </a:t>
            </a:r>
            <a:b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в ней было любви и тепла! </a:t>
            </a:r>
            <a:b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-150" dirty="0" smtClean="0">
                <a:ln>
                  <a:solidFill>
                    <a:srgbClr val="FFFF00"/>
                  </a:solidFill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Многих сестричка от смерти спасла. </a:t>
            </a:r>
          </a:p>
          <a:p>
            <a:pPr marL="342900" lvl="0" indent="-1397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spc="-15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7" name="Google Shape;137;p20" descr="ЖЕНЩИНЫ НА ВОЙНЕ"/>
          <p:cNvPicPr preferRelativeResize="0"/>
          <p:nvPr/>
        </p:nvPicPr>
        <p:blipFill rotWithShape="1">
          <a:blip r:embed="rId3">
            <a:alphaModFix/>
          </a:blip>
          <a:srcRect b="9966"/>
          <a:stretch/>
        </p:blipFill>
        <p:spPr>
          <a:xfrm>
            <a:off x="4396155" y="1452452"/>
            <a:ext cx="3064520" cy="2246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 descr="http://lib.exdat.com/tw_files2/urls_26/4/d-3302/3302_html_5874679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8737" y="2899064"/>
            <a:ext cx="3605646" cy="224443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613064" y="205978"/>
            <a:ext cx="676448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ru-RU" sz="2400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ПОМНИМ, ГОРДИМСЯ, ЧТИМ</a:t>
            </a:r>
            <a:endParaRPr sz="2400" b="1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665019" y="685800"/>
            <a:ext cx="7859394" cy="308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2800" spc="-150" dirty="0" smtClean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2800" spc="-150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миллионов советских людей погибло. Представляете, что это значит? Это значит - 30 убитых на 2 метра земли, 28 тысяч убитых ежедневно. Это значит - каждый четвёртый житель страны погиб</a:t>
            </a:r>
            <a:r>
              <a:rPr lang="ru-RU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73" name="Google Shape;173;p25" descr="http://www.fullhdoboi.ru/_ph/24/40345802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8991"/>
            <a:ext cx="8551718" cy="490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Великая Победа</a:t>
            </a:r>
            <a:endParaRPr sz="6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6" name="Google Shape;186;p27" descr="http://sppklin.ru/upload/iblock/3fb/babushk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4145" y="935182"/>
            <a:ext cx="4448392" cy="420831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>
            <a:spLocks noGrp="1"/>
          </p:cNvSpPr>
          <p:nvPr>
            <p:ph type="body" idx="1"/>
          </p:nvPr>
        </p:nvSpPr>
        <p:spPr>
          <a:xfrm>
            <a:off x="-405245" y="1194955"/>
            <a:ext cx="8530937" cy="3948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ts val="2400"/>
              <a:buNone/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Пусть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будет войны никогда! </a:t>
            </a:r>
            <a:b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Пусть спокойные спят города. </a:t>
            </a:r>
            <a:b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Пусть сирены пронзительный вой </a:t>
            </a:r>
            <a:b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звучит над моей головой. </a:t>
            </a:r>
            <a:b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 один пусть не рвётся снаряд, </a:t>
            </a:r>
            <a:b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 один не строчит автомат. </a:t>
            </a:r>
            <a:b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Пусть оглашают наши леса </a:t>
            </a:r>
            <a:b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птиц и детей голоса. </a:t>
            </a:r>
            <a:b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пусть мирно проходят года, </a:t>
            </a:r>
            <a:b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Пусть не будет войны никогда! 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ru-RU" sz="6000" dirty="0" smtClean="0">
                <a:ln>
                  <a:solidFill>
                    <a:srgbClr val="FF33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Великая победа</a:t>
            </a:r>
            <a:endParaRPr sz="6000">
              <a:ln>
                <a:solidFill>
                  <a:srgbClr val="FF330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5000700" cy="4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>
              <a:spcBef>
                <a:spcPts val="0"/>
              </a:spcBef>
              <a:buClr>
                <a:schemeClr val="lt1"/>
              </a:buClr>
              <a:buSzPts val="2400"/>
              <a:buNone/>
            </a:pP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>
              <a:spcBef>
                <a:spcPts val="0"/>
              </a:spcBef>
              <a:buClr>
                <a:schemeClr val="lt1"/>
              </a:buClr>
              <a:buSzPts val="2400"/>
              <a:buNone/>
            </a:pP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>
              <a:spcBef>
                <a:spcPts val="0"/>
              </a:spcBef>
              <a:buClr>
                <a:schemeClr val="lt1"/>
              </a:buClr>
              <a:buSzPts val="2400"/>
              <a:buNone/>
            </a:pPr>
            <a:endParaRPr lang="ru-RU" sz="2400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 sz="2400" b="1" spc="-15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Прошла </a:t>
            </a:r>
            <a:r>
              <a:rPr lang="ru-RU" sz="2400" b="1" spc="-15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война, прошла отрада, </a:t>
            </a:r>
            <a:br>
              <a:rPr lang="ru-RU" sz="2400" b="1" spc="-15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-15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Но боль взывает к людям: </a:t>
            </a:r>
            <a:br>
              <a:rPr lang="ru-RU" sz="2400" b="1" spc="-15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-15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"Давайте, люди, никогда </a:t>
            </a:r>
            <a:br>
              <a:rPr lang="ru-RU" sz="2400" b="1" spc="-15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-15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об этом не забудем. </a:t>
            </a:r>
            <a:br>
              <a:rPr lang="ru-RU" sz="2400" b="1" spc="-15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-15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Пусть память верную о ней </a:t>
            </a:r>
            <a:br>
              <a:rPr lang="ru-RU" sz="2400" b="1" spc="-15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-15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Хранят, об этой муке, </a:t>
            </a:r>
            <a:br>
              <a:rPr lang="ru-RU" sz="2400" b="1" spc="-15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-15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И дети нынешних </a:t>
            </a:r>
            <a:r>
              <a:rPr lang="ru-RU" sz="2400" b="1" spc="-15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400" b="1" spc="-15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400" b="1" spc="-15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pc="-15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И наших внуков внуки. </a:t>
            </a:r>
            <a:endParaRPr lang="ru-RU" sz="2400" b="1" spc="-150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400" b="1" spc="-15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" name="Google Shape;194;p28" descr="http://matukhnov.ru/wp-content/uploads/2011/05/%D0%B2%D0%B5%D1%82%D0%B5%D1%80%D0%B0%D0%B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5749" y="1240724"/>
            <a:ext cx="2888818" cy="390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275</Words>
  <PresentationFormat>Экран (16:9)</PresentationFormat>
  <Paragraphs>30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9 мая День победы</vt:lpstr>
      <vt:lpstr>Начало войны</vt:lpstr>
      <vt:lpstr>Война-это…</vt:lpstr>
      <vt:lpstr>Отважные женщины</vt:lpstr>
      <vt:lpstr>Сестричка</vt:lpstr>
      <vt:lpstr>ПОМНИМ, ГОРДИМСЯ, ЧТИМ</vt:lpstr>
      <vt:lpstr>Слайд 7</vt:lpstr>
      <vt:lpstr>Великая Победа</vt:lpstr>
      <vt:lpstr>Великая победа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День победы</dc:title>
  <dc:creator>1</dc:creator>
  <cp:lastModifiedBy>1</cp:lastModifiedBy>
  <cp:revision>7</cp:revision>
  <dcterms:modified xsi:type="dcterms:W3CDTF">2020-05-06T13:06:18Z</dcterms:modified>
</cp:coreProperties>
</file>