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  <p:sldMasterId id="2147484164" r:id="rId2"/>
  </p:sldMasterIdLst>
  <p:notesMasterIdLst>
    <p:notesMasterId r:id="rId19"/>
  </p:notesMasterIdLst>
  <p:sldIdLst>
    <p:sldId id="256" r:id="rId3"/>
    <p:sldId id="260" r:id="rId4"/>
    <p:sldId id="265" r:id="rId5"/>
    <p:sldId id="266" r:id="rId6"/>
    <p:sldId id="267" r:id="rId7"/>
    <p:sldId id="279" r:id="rId8"/>
    <p:sldId id="280" r:id="rId9"/>
    <p:sldId id="281" r:id="rId10"/>
    <p:sldId id="282" r:id="rId11"/>
    <p:sldId id="269" r:id="rId12"/>
    <p:sldId id="270" r:id="rId13"/>
    <p:sldId id="272" r:id="rId14"/>
    <p:sldId id="273" r:id="rId15"/>
    <p:sldId id="275" r:id="rId16"/>
    <p:sldId id="27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4638-46BF-45B2-882D-83430669099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8AC52-D8C2-4D5F-8993-AC8B5FAFD1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15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Вот уже более тысячи лет матрёшка является самым популярным русским сувениром. Но идея создания матрёшки пришла к нам из Японии.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8AC52-D8C2-4D5F-8993-AC8B5FAFD17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1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37FC-3D80-4299-9C07-D096DA7CB5C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5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FE15-A1DE-40F4-9577-A832FB9756E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2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E5140-3E50-4D48-A0E6-9B819C66A1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8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D7078-7553-4858-95DA-14F259BC9C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A484-9ABB-4587-A3D3-4BC8102C1B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77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9EC4-5D2F-4A15-9632-55D4248A45F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C4027-13A5-42FD-8782-95A0819F4B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37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656C-F4DB-4503-9BD9-4F52974D08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7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993B0-BFCA-4FCF-9A44-B56FA3F06B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5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C737C-49F2-4606-BC0C-511F2885F76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2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F6B0C-09D9-4D6E-9A79-71E2CA758F2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06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45E7-822A-45FC-98C5-683559ADFA4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2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30.03.2013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ГБОУ д/с комбинированного вида №931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EDDC-8231-4CDA-A72B-A3692994EE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F517B-0A8F-4836-86DD-70A70FEBF4A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Русская деревянная игрушка </a:t>
            </a:r>
            <a:r>
              <a:rPr lang="ru-RU" b="1" dirty="0" smtClean="0">
                <a:ln w="11430"/>
                <a:solidFill>
                  <a:schemeClr val="tx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– Матрешка</a:t>
            </a:r>
            <a:endParaRPr lang="ru-RU" sz="4400" b="1" dirty="0">
              <a:ln w="11430"/>
              <a:solidFill>
                <a:schemeClr val="tx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6" name="Picture 4" descr="http://muza.ucoz.net/_ph/24/535594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704856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0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1309441026_70390136_05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8908590" cy="5930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9832" y="786184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Интерактивная игра </a:t>
            </a:r>
            <a:endParaRPr lang="en-US" sz="5000" dirty="0" smtClean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50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Собери матрёшку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»</a:t>
            </a:r>
            <a:endParaRPr lang="ru-RU" sz="50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3062">
            <a:off x="1444625" y="1408113"/>
            <a:ext cx="2898775" cy="491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7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 t="35757"/>
          <a:stretch/>
        </p:blipFill>
        <p:spPr bwMode="auto">
          <a:xfrm>
            <a:off x="4067944" y="615951"/>
            <a:ext cx="2421677" cy="259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32440" y="6525344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259228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196752"/>
            <a:ext cx="30099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звук 4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4572000" y="4941168"/>
            <a:ext cx="432048" cy="28803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527827"/>
      </p:ext>
    </p:extLst>
  </p:cSld>
  <p:clrMapOvr>
    <a:masterClrMapping/>
  </p:clrMapOvr>
  <p:transition advClick="0" advTm="1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413"/>
          <a:stretch/>
        </p:blipFill>
        <p:spPr bwMode="auto">
          <a:xfrm>
            <a:off x="5148064" y="980728"/>
            <a:ext cx="3044825" cy="2305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312434"/>
            <a:ext cx="30099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32440" y="6525344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07" y="3645024"/>
            <a:ext cx="269406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346849"/>
            <a:ext cx="30099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115" b="12959"/>
          <a:stretch/>
        </p:blipFill>
        <p:spPr bwMode="auto">
          <a:xfrm>
            <a:off x="2929622" y="4437112"/>
            <a:ext cx="3044825" cy="13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Управляющая кнопка: звук 4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4572000" y="4941168"/>
            <a:ext cx="432048" cy="28803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7420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5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 b="50000"/>
          <a:stretch/>
        </p:blipFill>
        <p:spPr bwMode="auto">
          <a:xfrm>
            <a:off x="5580112" y="476672"/>
            <a:ext cx="3016250" cy="252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1810" y="1346848"/>
            <a:ext cx="30099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115" b="12959"/>
          <a:stretch/>
        </p:blipFill>
        <p:spPr bwMode="auto">
          <a:xfrm>
            <a:off x="1115616" y="4437111"/>
            <a:ext cx="3044825" cy="13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532440" y="6525344"/>
            <a:ext cx="611560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5549" r="19898"/>
          <a:stretch/>
        </p:blipFill>
        <p:spPr>
          <a:xfrm>
            <a:off x="5364087" y="3717032"/>
            <a:ext cx="2376265" cy="245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346849"/>
            <a:ext cx="3009900" cy="502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115" b="12959"/>
          <a:stretch/>
        </p:blipFill>
        <p:spPr bwMode="auto">
          <a:xfrm>
            <a:off x="2929622" y="4437112"/>
            <a:ext cx="3044825" cy="133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5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 b="50000"/>
          <a:stretch/>
        </p:blipFill>
        <p:spPr bwMode="auto">
          <a:xfrm>
            <a:off x="2924267" y="1330180"/>
            <a:ext cx="3016250" cy="2528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8" t="3234" r="24807" b="68226"/>
          <a:stretch/>
        </p:blipFill>
        <p:spPr>
          <a:xfrm>
            <a:off x="3776298" y="1618759"/>
            <a:ext cx="1401820" cy="1378193"/>
          </a:xfrm>
          <a:prstGeom prst="rect">
            <a:avLst/>
          </a:prstGeom>
        </p:spPr>
      </p:pic>
      <p:sp>
        <p:nvSpPr>
          <p:cNvPr id="7" name="Управляющая кнопка: звук 6">
            <a:hlinkClick r:id="" action="ppaction://hlinkshowjump?jump=nextslide" highlightClick="1">
              <a:snd r:embed="rId2" name="applause.wav"/>
            </a:hlinkClick>
          </p:cNvPr>
          <p:cNvSpPr/>
          <p:nvPr/>
        </p:nvSpPr>
        <p:spPr>
          <a:xfrm>
            <a:off x="4572000" y="4941168"/>
            <a:ext cx="432048" cy="28803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49463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564904"/>
            <a:ext cx="6552728" cy="4293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blog.teacollection.com/wp-content/uploads/2010/08/OriginalNestingDo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22817"/>
            <a:ext cx="7776864" cy="50025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Monotype Corsiva" pitchFamily="66" charset="0"/>
              </a:rPr>
              <a:t>Первые матрешки</a:t>
            </a:r>
            <a:endParaRPr lang="ru-RU" sz="44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340768"/>
            <a:ext cx="3995936" cy="1296144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solidFill>
                  <a:schemeClr val="tx2"/>
                </a:solidFill>
                <a:latin typeface="Monotype Corsiva" pitchFamily="66" charset="0"/>
              </a:rPr>
              <a:t>Семёновские матрёшки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098" name="Picture 2" descr="http://www.my-vernisage.ru/products_pictures/semenovskaya-matreshka-8-kukol-676-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5616624" cy="5642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0"/>
            <a:ext cx="3384376" cy="1556792"/>
          </a:xfrm>
        </p:spPr>
        <p:txBody>
          <a:bodyPr>
            <a:normAutofit/>
          </a:bodyPr>
          <a:lstStyle/>
          <a:p>
            <a:pPr algn="ctr"/>
            <a:r>
              <a:rPr lang="ru-RU" sz="3800" dirty="0" err="1" smtClean="0">
                <a:solidFill>
                  <a:schemeClr val="tx2"/>
                </a:solidFill>
                <a:latin typeface="Monotype Corsiva" pitchFamily="66" charset="0"/>
              </a:rPr>
              <a:t>Полхов</a:t>
            </a:r>
            <a:r>
              <a:rPr lang="ru-RU" sz="3800" dirty="0" smtClean="0">
                <a:solidFill>
                  <a:schemeClr val="tx2"/>
                </a:solidFill>
                <a:latin typeface="Monotype Corsiva" pitchFamily="66" charset="0"/>
              </a:rPr>
              <a:t> -</a:t>
            </a:r>
            <a:r>
              <a:rPr lang="ru-RU" sz="3800" dirty="0" err="1" smtClean="0">
                <a:solidFill>
                  <a:schemeClr val="tx2"/>
                </a:solidFill>
                <a:latin typeface="Monotype Corsiva" pitchFamily="66" charset="0"/>
              </a:rPr>
              <a:t>майданская</a:t>
            </a:r>
            <a:endParaRPr lang="ru-RU" sz="3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37890" name="Picture 2" descr="http://www.goldengrail.ru/i/big/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1"/>
            <a:ext cx="5472608" cy="53955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620688"/>
            <a:ext cx="2589914" cy="845840"/>
          </a:xfrm>
        </p:spPr>
        <p:txBody>
          <a:bodyPr/>
          <a:lstStyle/>
          <a:p>
            <a:r>
              <a:rPr lang="ru-RU" dirty="0" smtClean="0"/>
              <a:t>вятская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03648" y="188640"/>
            <a:ext cx="4678146" cy="360040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solidFill>
                  <a:schemeClr val="tx2"/>
                </a:solidFill>
                <a:latin typeface="Monotype Corsiva" pitchFamily="66" charset="0"/>
              </a:rPr>
              <a:t>Вятская матрёшка</a:t>
            </a:r>
            <a:endParaRPr lang="ru-RU" sz="3800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2052" name="Picture 4" descr="http://nhpko.ru/public/storage/images/beed7a52a23ff9a5831f83cb7644c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44673"/>
            <a:ext cx="8360990" cy="5752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Сарафан</a:t>
            </a:r>
          </a:p>
        </p:txBody>
      </p:sp>
      <p:pic>
        <p:nvPicPr>
          <p:cNvPr id="24580" name="Picture 4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628775"/>
            <a:ext cx="2847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071934" y="1989138"/>
            <a:ext cx="4429156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3333CC"/>
                </a:solidFill>
              </a:rPr>
              <a:t>Верхняя женская одежда, одевалась на   рубаху.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3333CC"/>
                </a:solidFill>
              </a:rPr>
              <a:t>     </a:t>
            </a:r>
            <a:r>
              <a:rPr lang="ru-RU" sz="2400" dirty="0">
                <a:solidFill>
                  <a:srgbClr val="3333CC"/>
                </a:solidFill>
              </a:rPr>
              <a:t>Прямой,  по  крою из пяти – шести полотнищ с узкими лямками.</a:t>
            </a:r>
          </a:p>
        </p:txBody>
      </p:sp>
    </p:spTree>
    <p:extLst>
      <p:ext uri="{BB962C8B-B14F-4D97-AF65-F5344CB8AC3E}">
        <p14:creationId xmlns:p14="http://schemas.microsoft.com/office/powerpoint/2010/main" val="12535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Рубаха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smtClean="0"/>
              <a:t> </a:t>
            </a:r>
            <a:endParaRPr lang="ru-RU" smtClean="0"/>
          </a:p>
        </p:txBody>
      </p:sp>
      <p:pic>
        <p:nvPicPr>
          <p:cNvPr id="23556" name="Picture 4" descr="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557338"/>
            <a:ext cx="2930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4143372" y="2143116"/>
            <a:ext cx="4321175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3333CC"/>
                </a:solidFill>
              </a:rPr>
              <a:t>В старину рубахи шили из цельного  полотнища льняного холста.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3333CC"/>
                </a:solidFill>
              </a:rPr>
              <a:t>Рукава, плечи и ворот рубахи расшивались узорами со значением. Они играли роль оберегов.</a:t>
            </a:r>
          </a:p>
        </p:txBody>
      </p:sp>
    </p:spTree>
    <p:extLst>
      <p:ext uri="{BB962C8B-B14F-4D97-AF65-F5344CB8AC3E}">
        <p14:creationId xmlns:p14="http://schemas.microsoft.com/office/powerpoint/2010/main" val="13578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3300"/>
                </a:solidFill>
              </a:rPr>
              <a:t>Фартук</a:t>
            </a:r>
          </a:p>
        </p:txBody>
      </p:sp>
      <p:pic>
        <p:nvPicPr>
          <p:cNvPr id="25604" name="Picture 4" descr="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484313"/>
            <a:ext cx="29225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000496" y="2714620"/>
            <a:ext cx="453707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dirty="0" smtClean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3333CC"/>
                </a:solidFill>
              </a:rPr>
              <a:t>Предмет домашней кухонной одежды.</a:t>
            </a:r>
          </a:p>
        </p:txBody>
      </p:sp>
    </p:spTree>
    <p:extLst>
      <p:ext uri="{BB962C8B-B14F-4D97-AF65-F5344CB8AC3E}">
        <p14:creationId xmlns:p14="http://schemas.microsoft.com/office/powerpoint/2010/main" val="330777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FF3300"/>
                </a:solidFill>
              </a:rPr>
              <a:t>Платок</a:t>
            </a:r>
          </a:p>
        </p:txBody>
      </p:sp>
      <p:pic>
        <p:nvPicPr>
          <p:cNvPr id="21509" name="Picture 5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2855912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019925" y="1484313"/>
            <a:ext cx="21240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DAEDEF">
                  <a:lumMod val="50000"/>
                </a:srgbClr>
              </a:solidFill>
            </a:endParaRPr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4000496" y="2000240"/>
            <a:ext cx="4537075" cy="275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srgbClr val="FF3300"/>
                </a:solidFill>
              </a:rPr>
              <a:t>	</a:t>
            </a:r>
            <a:r>
              <a:rPr lang="ru-RU" sz="2400" dirty="0">
                <a:solidFill>
                  <a:srgbClr val="3333CC"/>
                </a:solidFill>
              </a:rPr>
              <a:t>Замужняя женщина, по древним обычаям, должна была прятать волосы от постороннего взгляда.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400" dirty="0">
                <a:solidFill>
                  <a:srgbClr val="3333CC"/>
                </a:solidFill>
              </a:rPr>
              <a:t>На головных уборах часто изображали солнце и звезды. </a:t>
            </a:r>
          </a:p>
        </p:txBody>
      </p:sp>
    </p:spTree>
    <p:extLst>
      <p:ext uri="{BB962C8B-B14F-4D97-AF65-F5344CB8AC3E}">
        <p14:creationId xmlns:p14="http://schemas.microsoft.com/office/powerpoint/2010/main" val="24753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49</Words>
  <Application>Microsoft Office PowerPoint</Application>
  <PresentationFormat>Экран (4:3)</PresentationFormat>
  <Paragraphs>22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Тема Office</vt:lpstr>
      <vt:lpstr>Оформление по умолчанию</vt:lpstr>
      <vt:lpstr>Русская деревянная игрушка – Матрешка</vt:lpstr>
      <vt:lpstr>Презентация PowerPoint</vt:lpstr>
      <vt:lpstr>Семёновские матрёшки  </vt:lpstr>
      <vt:lpstr>Полхов -майданская</vt:lpstr>
      <vt:lpstr>вятская</vt:lpstr>
      <vt:lpstr>Сарафан</vt:lpstr>
      <vt:lpstr>Рубаха</vt:lpstr>
      <vt:lpstr>Фартук</vt:lpstr>
      <vt:lpstr>Платок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«Знакомьтесь – русская матрёшка»</dc:title>
  <dc:creator>ILIA</dc:creator>
  <cp:lastModifiedBy>user</cp:lastModifiedBy>
  <cp:revision>55</cp:revision>
  <dcterms:created xsi:type="dcterms:W3CDTF">2013-03-27T10:24:49Z</dcterms:created>
  <dcterms:modified xsi:type="dcterms:W3CDTF">2024-02-05T08:09:11Z</dcterms:modified>
</cp:coreProperties>
</file>