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72" r:id="rId4"/>
    <p:sldId id="273" r:id="rId5"/>
    <p:sldId id="257" r:id="rId6"/>
    <p:sldId id="275" r:id="rId7"/>
    <p:sldId id="276" r:id="rId8"/>
    <p:sldId id="277" r:id="rId9"/>
    <p:sldId id="279" r:id="rId10"/>
    <p:sldId id="280" r:id="rId11"/>
    <p:sldId id="278" r:id="rId12"/>
    <p:sldId id="281" r:id="rId13"/>
    <p:sldId id="282" r:id="rId14"/>
    <p:sldId id="283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2348880"/>
            <a:ext cx="8568952" cy="1470025"/>
          </a:xfrm>
        </p:spPr>
        <p:txBody>
          <a:bodyPr>
            <a:prstTxWarp prst="textArchUp">
              <a:avLst>
                <a:gd name="adj" fmla="val 12096629"/>
              </a:avLst>
            </a:prstTxWarp>
            <a:noAutofit/>
          </a:bodyPr>
          <a:lstStyle/>
          <a:p>
            <a:r>
              <a:rPr lang="ru-RU" sz="6000" dirty="0" smtClean="0"/>
              <a:t>Торцевание из салфеток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013176"/>
            <a:ext cx="4608512" cy="16561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выполнила: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МБДОУ г. Иркутска детский сад № 188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Николаева О.А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196752"/>
            <a:ext cx="9144000" cy="1470025"/>
          </a:xfrm>
          <a:prstGeom prst="rect">
            <a:avLst/>
          </a:prstGeom>
        </p:spPr>
        <p:txBody>
          <a:bodyPr vert="horz" anchor="b">
            <a:prstTxWarp prst="textArchUp">
              <a:avLst>
                <a:gd name="adj" fmla="val 14097778"/>
              </a:avLst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/>
              <a:t>Мастер-класс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8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нежный барс\Desktop\Новая папка (4)\0-02-05-9e9d7c6c3e09bda716dfda8142094494710242c84c542987c580445792d1237f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032448" cy="6065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Снежный барс\Desktop\Новая папка (4)\0-02-05-45f6e01fd9e1c50b8d6018ec26fceb5d1afb3e27622aebe45d8f58b2cd95291c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61" y="692696"/>
            <a:ext cx="3920302" cy="5993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55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Итог: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389" y="1556792"/>
            <a:ext cx="6172104" cy="478787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ru-RU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5536" y="4005064"/>
            <a:ext cx="8136904" cy="13681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ru-RU" dirty="0" smtClean="0"/>
              <a:t>   </a:t>
            </a:r>
          </a:p>
        </p:txBody>
      </p:sp>
      <p:pic>
        <p:nvPicPr>
          <p:cNvPr id="6147" name="Picture 3" descr="C:\Users\Снежный барс\Desktop\Новая папка (4)\0-02-0a-64be912dd5c43bffd0f7fe92e96d191cfa5b10e04004cca51849fdb2ae047f36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93" y="1988840"/>
            <a:ext cx="2521060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997839"/>
            <a:ext cx="63367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</a:t>
            </a:r>
            <a:r>
              <a:rPr lang="ru-RU" sz="2400" dirty="0" smtClean="0"/>
              <a:t>отовые </a:t>
            </a:r>
            <a:r>
              <a:rPr lang="ru-RU" sz="2400" dirty="0"/>
              <a:t>работы могут стать не только замечательным подарком, украшением интерьера, но и предметом гордости для маленьких мастеров, их родителей , а также источником вдохновения, мотивирующим на создание новых шедевров. Сколько прекрасных , и ярких, и объёмных композиций может создать ребенок, да и взрослый, освоив основные приемы данной </a:t>
            </a:r>
            <a:r>
              <a:rPr lang="ru-RU" sz="2400" dirty="0" smtClean="0"/>
              <a:t>техники.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3550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Перспектива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b="1" dirty="0"/>
              <a:t>1. </a:t>
            </a:r>
            <a:r>
              <a:rPr lang="ru-RU" dirty="0"/>
              <a:t>Контурное </a:t>
            </a:r>
            <a:r>
              <a:rPr lang="ru-RU" dirty="0" smtClean="0"/>
              <a:t>торцевание (</a:t>
            </a:r>
            <a:r>
              <a:rPr lang="ru-RU" sz="2400" dirty="0" smtClean="0"/>
              <a:t>торцовки выкладывают по контуру изображения, не заполняя внутреннее пространство</a:t>
            </a:r>
            <a:r>
              <a:rPr lang="ru-RU" dirty="0" smtClean="0"/>
              <a:t>) </a:t>
            </a:r>
            <a:endParaRPr lang="ru-RU" dirty="0"/>
          </a:p>
          <a:p>
            <a:pPr marL="109728" indent="0">
              <a:buNone/>
            </a:pPr>
            <a:r>
              <a:rPr lang="ru-RU" b="1" dirty="0" smtClean="0"/>
              <a:t>2</a:t>
            </a:r>
            <a:r>
              <a:rPr lang="ru-RU" b="1" dirty="0"/>
              <a:t>. </a:t>
            </a:r>
            <a:r>
              <a:rPr lang="ru-RU" dirty="0"/>
              <a:t>Торцевание по </a:t>
            </a:r>
            <a:r>
              <a:rPr lang="ru-RU" dirty="0" smtClean="0"/>
              <a:t>плоскости(</a:t>
            </a:r>
            <a:r>
              <a:rPr lang="ru-RU" sz="2400" dirty="0" smtClean="0"/>
              <a:t>торцовки располагаются плотно друг к другу по всей поверхности рисунка</a:t>
            </a:r>
            <a:r>
              <a:rPr lang="ru-RU" dirty="0" smtClean="0"/>
              <a:t>)</a:t>
            </a:r>
            <a:endParaRPr lang="ru-RU" dirty="0"/>
          </a:p>
          <a:p>
            <a:pPr marL="109728" indent="0">
              <a:buNone/>
            </a:pPr>
            <a:r>
              <a:rPr lang="ru-RU" b="1" dirty="0" smtClean="0"/>
              <a:t>3</a:t>
            </a:r>
            <a:r>
              <a:rPr lang="ru-RU" b="1" dirty="0"/>
              <a:t>.</a:t>
            </a:r>
            <a:r>
              <a:rPr lang="ru-RU" dirty="0"/>
              <a:t> Объемное </a:t>
            </a:r>
            <a:r>
              <a:rPr lang="ru-RU" dirty="0" smtClean="0"/>
              <a:t>торцевание (</a:t>
            </a:r>
            <a:r>
              <a:rPr lang="ru-RU" sz="2400" dirty="0" smtClean="0"/>
              <a:t>торцовки приклеивают под разным углом наклона к поверхности </a:t>
            </a:r>
            <a:r>
              <a:rPr lang="ru-RU" sz="2400" dirty="0" err="1" smtClean="0"/>
              <a:t>листа,что</a:t>
            </a:r>
            <a:r>
              <a:rPr lang="ru-RU" sz="2400" dirty="0" smtClean="0"/>
              <a:t> позволяет создать объёмное изображение</a:t>
            </a:r>
            <a:r>
              <a:rPr lang="ru-RU" dirty="0" smtClean="0"/>
              <a:t>)</a:t>
            </a:r>
            <a:endParaRPr lang="ru-RU" dirty="0"/>
          </a:p>
          <a:p>
            <a:pPr marL="109728" indent="0">
              <a:buNone/>
            </a:pPr>
            <a:r>
              <a:rPr lang="ru-RU" b="1" dirty="0" smtClean="0"/>
              <a:t>4</a:t>
            </a:r>
            <a:r>
              <a:rPr lang="ru-RU" b="1" dirty="0"/>
              <a:t>.</a:t>
            </a:r>
            <a:r>
              <a:rPr lang="ru-RU" dirty="0"/>
              <a:t> Торцевание </a:t>
            </a:r>
            <a:r>
              <a:rPr lang="ru-RU" dirty="0" smtClean="0"/>
              <a:t>слоями( </a:t>
            </a:r>
            <a:r>
              <a:rPr lang="ru-RU" sz="2400" dirty="0" smtClean="0"/>
              <a:t>торцовки вклеивают друг в друга слоями, одну внутрь другой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3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нежный барс\Documents\ViberDownloads\0-02-05-994b4454e7c62da6fdcf677b0c007e6e5f186dded5a9c4b98923d8c903d85780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680"/>
            <a:ext cx="46805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нежный барс\Documents\ViberDownloads\0-02-05-044140307a99a7f73222087a6efaaf418104d44af80fef03c160dce87c21c601_ful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48680"/>
            <a:ext cx="403244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47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нежный барс\Documents\ViberDownloads\0-02-05-121882411e66824eb7a0849bea294bc4d196cda01ad0dc9a304373cda4592ba1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53650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нежный барс\Documents\ViberDownloads\0-02-05-cbf028ed79d49f81e6075780fcb9537c109e471a0c39527dd3a2ae7374c0fc2d_ful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417646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16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492" y="2967335"/>
            <a:ext cx="8485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72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136904" cy="338437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   </a:t>
            </a:r>
            <a:r>
              <a:rPr lang="en-US" b="1" dirty="0" smtClean="0"/>
              <a:t> </a:t>
            </a:r>
            <a:r>
              <a:rPr lang="ru-RU" dirty="0" smtClean="0"/>
              <a:t>Работа в технике торцевания интересна и доступна детям, она</a:t>
            </a:r>
            <a:r>
              <a:rPr lang="ru-RU" dirty="0" smtClean="0"/>
              <a:t> </a:t>
            </a:r>
            <a:r>
              <a:rPr lang="ru-RU" dirty="0"/>
              <a:t>не сложная, но </a:t>
            </a:r>
            <a:r>
              <a:rPr lang="ru-RU" dirty="0" smtClean="0"/>
              <a:t>кропотливая. Развивает мелкую моторику пальцев рук, точность движений, фантазию, абстрактное мышление,  </a:t>
            </a:r>
            <a:r>
              <a:rPr lang="ru-RU" dirty="0"/>
              <a:t>требует </a:t>
            </a:r>
            <a:r>
              <a:rPr lang="ru-RU" dirty="0" smtClean="0"/>
              <a:t>не только усидчивости, но и аккуратности</a:t>
            </a:r>
            <a:r>
              <a:rPr lang="ru-RU" dirty="0"/>
              <a:t>, внимания и определенной ловкости.</a:t>
            </a:r>
          </a:p>
        </p:txBody>
      </p:sp>
    </p:spTree>
    <p:extLst>
      <p:ext uri="{BB962C8B-B14F-4D97-AF65-F5344CB8AC3E}">
        <p14:creationId xmlns:p14="http://schemas.microsoft.com/office/powerpoint/2010/main" val="24045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136904" cy="338437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/>
              <a:t>- Передача коллегам своего опыта техники торцевания из салфеток путем прямого и комментированного показа последовательности действия, методов, приемов и форм педагогической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16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Задачи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Познакомить с техникой торцевание , обучить основным приемам работы в  технике,</a:t>
            </a:r>
          </a:p>
          <a:p>
            <a:r>
              <a:rPr lang="ru-RU" smtClean="0"/>
              <a:t>Умение создавать композиции в данной технике;</a:t>
            </a:r>
          </a:p>
          <a:p>
            <a:r>
              <a:rPr lang="ru-RU" smtClean="0"/>
              <a:t>Развивать моторику чувства вкуса, воображения, творческое мышление;</a:t>
            </a:r>
          </a:p>
          <a:p>
            <a:r>
              <a:rPr lang="ru-RU" smtClean="0"/>
              <a:t>Воспитывать интерес к работе с бумагой.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34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Что это такое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6872"/>
            <a:ext cx="8136904" cy="338437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   </a:t>
            </a:r>
            <a:r>
              <a:rPr lang="en-US" b="1" dirty="0" smtClean="0"/>
              <a:t> </a:t>
            </a:r>
            <a:r>
              <a:rPr lang="ru-RU" b="1" dirty="0" smtClean="0"/>
              <a:t>Торцевание </a:t>
            </a:r>
            <a:r>
              <a:rPr lang="ru-RU" dirty="0" smtClean="0"/>
              <a:t>- это </a:t>
            </a:r>
            <a:r>
              <a:rPr lang="ru-RU" dirty="0"/>
              <a:t>изготовление объемных картин или фигурок путем приклеивание маленьких скрученных шариков или трубочек из бумаги на поверхность. </a:t>
            </a:r>
            <a:r>
              <a:rPr lang="ru-RU" dirty="0" smtClean="0"/>
              <a:t>Такие </a:t>
            </a:r>
            <a:r>
              <a:rPr lang="ru-RU" dirty="0"/>
              <a:t>работы отличаются от других видов аппликации своим  воздушным </a:t>
            </a:r>
            <a:r>
              <a:rPr lang="ru-RU" dirty="0" smtClean="0"/>
              <a:t>результатом.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98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Материалы и оборудования: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233" y="2042980"/>
            <a:ext cx="8830256" cy="145802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b="1" dirty="0" smtClean="0"/>
              <a:t>ножницы</a:t>
            </a:r>
            <a:r>
              <a:rPr lang="ru-RU" b="1" dirty="0"/>
              <a:t>, клей, </a:t>
            </a:r>
            <a:r>
              <a:rPr lang="ru-RU" b="1" dirty="0" smtClean="0"/>
              <a:t>карандаш </a:t>
            </a:r>
            <a:r>
              <a:rPr lang="ru-RU" dirty="0" smtClean="0"/>
              <a:t>и </a:t>
            </a:r>
            <a:r>
              <a:rPr lang="ru-RU" b="1" dirty="0"/>
              <a:t>салфетки различных цветов</a:t>
            </a:r>
            <a:r>
              <a:rPr lang="ru-RU" dirty="0"/>
              <a:t>. </a:t>
            </a:r>
            <a:endParaRPr lang="ru-RU" dirty="0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20583" y="3933056"/>
            <a:ext cx="8136904" cy="13681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ru-RU" dirty="0" smtClean="0"/>
              <a:t>  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5536" y="4005064"/>
            <a:ext cx="8136904" cy="13681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ru-RU" dirty="0" smtClean="0"/>
              <a:t>   </a:t>
            </a:r>
          </a:p>
        </p:txBody>
      </p:sp>
      <p:pic>
        <p:nvPicPr>
          <p:cNvPr id="1028" name="Picture 4" descr="C:\Users\Снежный барс\Desktop\Новая папка (4)\0-02-05-6c63dd82b90d5dff5ec6ea5e241a8a4d3d76760e805ad08c988f829a21ba57c9_fu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3966"/>
          <a:stretch/>
        </p:blipFill>
        <p:spPr bwMode="auto">
          <a:xfrm>
            <a:off x="736963" y="3316288"/>
            <a:ext cx="3528391" cy="3225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нежный барс\Desktop\Новая папка (4)\0-02-05-d6ce386de350aaa20dfface2fff5501fa6cd3053c528d81ad69f0f4682b6fefd_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75" y="3300746"/>
            <a:ext cx="3445666" cy="3241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76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 этап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2896"/>
            <a:ext cx="5832648" cy="369027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/>
              <a:t>      Вырезаем </a:t>
            </a:r>
            <a:r>
              <a:rPr lang="ru-RU" dirty="0"/>
              <a:t>из </a:t>
            </a:r>
            <a:r>
              <a:rPr lang="ru-RU" b="1" dirty="0"/>
              <a:t>салфеток</a:t>
            </a:r>
            <a:r>
              <a:rPr lang="ru-RU" dirty="0"/>
              <a:t> много маленьких квадратиков </a:t>
            </a:r>
            <a:r>
              <a:rPr lang="ru-RU" b="1" dirty="0"/>
              <a:t>стороной 1-2 см</a:t>
            </a:r>
            <a:r>
              <a:rPr lang="ru-RU" dirty="0"/>
              <a:t>, ровность соблюдать не обязательно. </a:t>
            </a: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    Размеры </a:t>
            </a:r>
            <a:r>
              <a:rPr lang="ru-RU" dirty="0"/>
              <a:t>можно варьировать, например, делать более выпуклые части рисунка.</a:t>
            </a:r>
            <a:endParaRPr lang="ru-RU" dirty="0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20583" y="3933056"/>
            <a:ext cx="8136904" cy="13681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ru-RU" dirty="0" smtClean="0"/>
              <a:t>                                                            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5536" y="4005064"/>
            <a:ext cx="8136904" cy="13681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ru-RU" dirty="0" smtClean="0"/>
              <a:t>   </a:t>
            </a:r>
          </a:p>
        </p:txBody>
      </p:sp>
      <p:pic>
        <p:nvPicPr>
          <p:cNvPr id="2050" name="Picture 2" descr="C:\Users\Снежный барс\Desktop\Новая папка (4)\0-02-05-d7b04d055587c83b8d5ebf02c29b5b169fae316874f78f094e56bcbe9873e44f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00" y="2348881"/>
            <a:ext cx="2771800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15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342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2 этап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5219716" cy="369027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/>
              <a:t>   Ладонями скатываем квадратики. Клей </a:t>
            </a:r>
            <a:r>
              <a:rPr lang="ru-RU" dirty="0"/>
              <a:t>наносим на часть линии </a:t>
            </a:r>
            <a:r>
              <a:rPr lang="ru-RU" dirty="0" smtClean="0"/>
              <a:t>рисунка или  непосредственно </a:t>
            </a:r>
            <a:r>
              <a:rPr lang="ru-RU" dirty="0"/>
              <a:t>на саму торцовку. Торцовочки </a:t>
            </a:r>
            <a:r>
              <a:rPr lang="ru-RU" dirty="0" smtClean="0"/>
              <a:t>нужно приклеивать </a:t>
            </a:r>
            <a:r>
              <a:rPr lang="ru-RU" dirty="0"/>
              <a:t>плотно друг к </a:t>
            </a:r>
            <a:r>
              <a:rPr lang="ru-RU" dirty="0" smtClean="0"/>
              <a:t>другу.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5536" y="4005064"/>
            <a:ext cx="8136904" cy="13681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ru-RU" dirty="0" smtClean="0"/>
              <a:t>   </a:t>
            </a:r>
          </a:p>
        </p:txBody>
      </p:sp>
      <p:pic>
        <p:nvPicPr>
          <p:cNvPr id="3075" name="Picture 3" descr="C:\Users\Снежный барс\Desktop\Новая папка (4)\0-02-05-ce63fc227cf2d8b62f38cd66e16eff2b4344efab9a68f4650fe91dee462a64f4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100" y="1880354"/>
            <a:ext cx="3084807" cy="411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02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нежный барс\Desktop\Новая папка (4)\0-02-05-c97b84805af8e23413b508454358e62752d056b84165da663526dca5d09bc120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225398" cy="5633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нежный барс\Desktop\Новая папка (4)\0-02-05-d408cf49e13ed1685323449700d036194df4da0cff79d1d439c61dd0f9555c4f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901362" cy="5633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7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1">
      <a:dk1>
        <a:sysClr val="windowText" lastClr="000000"/>
      </a:dk1>
      <a:lt1>
        <a:sysClr val="window" lastClr="FFFFFF"/>
      </a:lt1>
      <a:dk2>
        <a:srgbClr val="0070C0"/>
      </a:dk2>
      <a:lt2>
        <a:srgbClr val="DEDEDE"/>
      </a:lt2>
      <a:accent1>
        <a:srgbClr val="0070C0"/>
      </a:accent1>
      <a:accent2>
        <a:srgbClr val="002060"/>
      </a:accent2>
      <a:accent3>
        <a:srgbClr val="0070C0"/>
      </a:accent3>
      <a:accent4>
        <a:srgbClr val="0070C0"/>
      </a:accent4>
      <a:accent5>
        <a:srgbClr val="002060"/>
      </a:accent5>
      <a:accent6>
        <a:srgbClr val="002060"/>
      </a:accent6>
      <a:hlink>
        <a:srgbClr val="002060"/>
      </a:hlink>
      <a:folHlink>
        <a:srgbClr val="00206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226</TotalTime>
  <Words>380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Торцевание из салфеток </vt:lpstr>
      <vt:lpstr>Актуальность </vt:lpstr>
      <vt:lpstr>Цель:</vt:lpstr>
      <vt:lpstr>Задачи работы:</vt:lpstr>
      <vt:lpstr>Что это такое?</vt:lpstr>
      <vt:lpstr>Материалы и оборудования:</vt:lpstr>
      <vt:lpstr>1 этап работы:</vt:lpstr>
      <vt:lpstr>2 этап работы:</vt:lpstr>
      <vt:lpstr>Презентация PowerPoint</vt:lpstr>
      <vt:lpstr>Презентация PowerPoint</vt:lpstr>
      <vt:lpstr>Итог: </vt:lpstr>
      <vt:lpstr>            Перспектива 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Торцевание из салфеток </dc:title>
  <dc:creator>Снежный барс</dc:creator>
  <cp:lastModifiedBy>Снежный барс</cp:lastModifiedBy>
  <cp:revision>20</cp:revision>
  <dcterms:created xsi:type="dcterms:W3CDTF">2019-12-01T07:19:49Z</dcterms:created>
  <dcterms:modified xsi:type="dcterms:W3CDTF">2019-12-17T12:49:31Z</dcterms:modified>
</cp:coreProperties>
</file>