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4B"/>
    <a:srgbClr val="853E5B"/>
    <a:srgbClr val="F94900"/>
    <a:srgbClr val="613125"/>
    <a:srgbClr val="AC187B"/>
    <a:srgbClr val="542939"/>
    <a:srgbClr val="E4ECD1"/>
    <a:srgbClr val="8ED354"/>
    <a:srgbClr val="06A78E"/>
    <a:srgbClr val="06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  <a:solidFill>
            <a:srgbClr val="FEB44B"/>
          </a:solidFill>
          <a:ln>
            <a:solidFill>
              <a:srgbClr val="FEB44B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99973" y="654847"/>
            <a:ext cx="75440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6600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</a:t>
            </a:r>
            <a:endParaRPr lang="ru-RU" sz="6600" dirty="0" smtClean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6000"/>
              </a:lnSpc>
            </a:pPr>
            <a:r>
              <a:rPr lang="ru-RU" sz="66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«Подбери узор»</a:t>
            </a: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21" y="2191404"/>
            <a:ext cx="2182557" cy="2475191"/>
          </a:xfrm>
          <a:prstGeom prst="rect">
            <a:avLst/>
          </a:prstGeom>
        </p:spPr>
      </p:pic>
      <p:grpSp>
        <p:nvGrpSpPr>
          <p:cNvPr id="10" name="Группа 4"/>
          <p:cNvGrpSpPr/>
          <p:nvPr/>
        </p:nvGrpSpPr>
        <p:grpSpPr>
          <a:xfrm rot="673557">
            <a:off x="702751" y="907411"/>
            <a:ext cx="2382647" cy="2115471"/>
            <a:chOff x="826477" y="840587"/>
            <a:chExt cx="2451444" cy="211547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6477" y="840587"/>
              <a:ext cx="2402134" cy="2039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7" y="840587"/>
              <a:ext cx="2451444" cy="2115471"/>
            </a:xfrm>
            <a:prstGeom prst="rect">
              <a:avLst/>
            </a:prstGeom>
          </p:spPr>
        </p:pic>
      </p:grpSp>
      <p:grpSp>
        <p:nvGrpSpPr>
          <p:cNvPr id="17" name="Группа 3"/>
          <p:cNvGrpSpPr/>
          <p:nvPr/>
        </p:nvGrpSpPr>
        <p:grpSpPr>
          <a:xfrm rot="496362">
            <a:off x="827280" y="3936650"/>
            <a:ext cx="2431158" cy="2219269"/>
            <a:chOff x="826477" y="3935632"/>
            <a:chExt cx="2342750" cy="22192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26477" y="3947746"/>
              <a:ext cx="2329961" cy="2101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8" y="3935632"/>
              <a:ext cx="2342749" cy="22192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480721" y="518746"/>
            <a:ext cx="263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grpSp>
        <p:nvGrpSpPr>
          <p:cNvPr id="16" name="Группа 2"/>
          <p:cNvGrpSpPr/>
          <p:nvPr/>
        </p:nvGrpSpPr>
        <p:grpSpPr>
          <a:xfrm rot="21011476">
            <a:off x="6102288" y="3953135"/>
            <a:ext cx="2348399" cy="2166907"/>
            <a:chOff x="6366333" y="3934693"/>
            <a:chExt cx="2163057" cy="22111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83215" y="3947746"/>
              <a:ext cx="2146175" cy="2198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333" y="3934693"/>
              <a:ext cx="2161637" cy="2211128"/>
            </a:xfrm>
            <a:prstGeom prst="rect">
              <a:avLst/>
            </a:prstGeom>
          </p:spPr>
        </p:pic>
      </p:grpSp>
      <p:grpSp>
        <p:nvGrpSpPr>
          <p:cNvPr id="19" name="Группа 1"/>
          <p:cNvGrpSpPr/>
          <p:nvPr/>
        </p:nvGrpSpPr>
        <p:grpSpPr>
          <a:xfrm rot="20931897">
            <a:off x="6265041" y="653579"/>
            <a:ext cx="2382066" cy="2069060"/>
            <a:chOff x="6189113" y="656555"/>
            <a:chExt cx="2382066" cy="20690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277887" y="685799"/>
              <a:ext cx="2259624" cy="2039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" r="2954"/>
            <a:stretch/>
          </p:blipFill>
          <p:spPr>
            <a:xfrm>
              <a:off x="6189113" y="656555"/>
              <a:ext cx="2382066" cy="206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8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grpSp>
        <p:nvGrpSpPr>
          <p:cNvPr id="20" name="4"/>
          <p:cNvGrpSpPr/>
          <p:nvPr/>
        </p:nvGrpSpPr>
        <p:grpSpPr>
          <a:xfrm rot="20834838">
            <a:off x="6165615" y="771786"/>
            <a:ext cx="2259624" cy="2242039"/>
            <a:chOff x="6269766" y="685799"/>
            <a:chExt cx="2259624" cy="22420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269766" y="685799"/>
              <a:ext cx="2259624" cy="2039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766" y="685800"/>
              <a:ext cx="2259624" cy="2242038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20" y="2274456"/>
            <a:ext cx="2405307" cy="2229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5785" y="474785"/>
            <a:ext cx="2941583" cy="3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grpSp>
        <p:nvGrpSpPr>
          <p:cNvPr id="22" name="3"/>
          <p:cNvGrpSpPr/>
          <p:nvPr/>
        </p:nvGrpSpPr>
        <p:grpSpPr>
          <a:xfrm rot="20851079">
            <a:off x="6376740" y="3947746"/>
            <a:ext cx="2152650" cy="2198077"/>
            <a:chOff x="6376740" y="3947746"/>
            <a:chExt cx="2152650" cy="219807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76740" y="3947746"/>
              <a:ext cx="2146175" cy="2198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740" y="3947746"/>
              <a:ext cx="2152650" cy="2198077"/>
            </a:xfrm>
            <a:prstGeom prst="rect">
              <a:avLst/>
            </a:prstGeom>
          </p:spPr>
        </p:pic>
      </p:grpSp>
      <p:grpSp>
        <p:nvGrpSpPr>
          <p:cNvPr id="19" name="2"/>
          <p:cNvGrpSpPr/>
          <p:nvPr/>
        </p:nvGrpSpPr>
        <p:grpSpPr>
          <a:xfrm rot="631689">
            <a:off x="894947" y="980723"/>
            <a:ext cx="2250913" cy="2136531"/>
            <a:chOff x="826477" y="949569"/>
            <a:chExt cx="2250913" cy="21365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26477" y="949569"/>
              <a:ext cx="2242038" cy="2136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8" y="949569"/>
              <a:ext cx="2250912" cy="2136531"/>
            </a:xfrm>
            <a:prstGeom prst="rect">
              <a:avLst/>
            </a:prstGeom>
          </p:spPr>
        </p:pic>
      </p:grpSp>
      <p:grpSp>
        <p:nvGrpSpPr>
          <p:cNvPr id="21" name="1"/>
          <p:cNvGrpSpPr/>
          <p:nvPr/>
        </p:nvGrpSpPr>
        <p:grpSpPr>
          <a:xfrm rot="621380">
            <a:off x="754305" y="3946126"/>
            <a:ext cx="2464576" cy="2102982"/>
            <a:chOff x="754305" y="3946126"/>
            <a:chExt cx="2464576" cy="210298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26477" y="3947746"/>
              <a:ext cx="2329961" cy="2101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2" t="20222" r="26828" b="24732"/>
            <a:stretch/>
          </p:blipFill>
          <p:spPr>
            <a:xfrm>
              <a:off x="754305" y="3946126"/>
              <a:ext cx="2464576" cy="2102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13562" y="502896"/>
            <a:ext cx="2941583" cy="3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Филимоновская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 rot="20735371">
            <a:off x="6269766" y="3947747"/>
            <a:ext cx="2259624" cy="2198076"/>
            <a:chOff x="6269766" y="3947747"/>
            <a:chExt cx="2259624" cy="21980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83215" y="3961692"/>
              <a:ext cx="2146175" cy="2184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766" y="3947747"/>
              <a:ext cx="2259624" cy="219807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81" y="1813059"/>
            <a:ext cx="2323346" cy="309535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 rot="576284">
            <a:off x="985183" y="858418"/>
            <a:ext cx="2253221" cy="2190618"/>
            <a:chOff x="846637" y="818083"/>
            <a:chExt cx="2253221" cy="21906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47195" y="859903"/>
              <a:ext cx="2233246" cy="2148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6"/>
            <a:stretch/>
          </p:blipFill>
          <p:spPr>
            <a:xfrm>
              <a:off x="846637" y="818083"/>
              <a:ext cx="2253221" cy="218733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 rot="827339">
            <a:off x="826477" y="3947746"/>
            <a:ext cx="2329961" cy="2101363"/>
            <a:chOff x="826477" y="3947746"/>
            <a:chExt cx="2329961" cy="21013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26477" y="3947746"/>
              <a:ext cx="2329961" cy="2101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"/>
            <a:stretch/>
          </p:blipFill>
          <p:spPr>
            <a:xfrm>
              <a:off x="826477" y="3963487"/>
              <a:ext cx="2329961" cy="208562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 rot="20493505">
            <a:off x="6179892" y="685798"/>
            <a:ext cx="2349498" cy="2233247"/>
            <a:chOff x="6179892" y="685798"/>
            <a:chExt cx="2349498" cy="22332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269766" y="685799"/>
              <a:ext cx="2259624" cy="2039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892" y="685798"/>
              <a:ext cx="2349498" cy="2233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8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337" y="2477639"/>
            <a:ext cx="426269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103</cp:revision>
  <dcterms:created xsi:type="dcterms:W3CDTF">2013-11-19T05:52:05Z</dcterms:created>
  <dcterms:modified xsi:type="dcterms:W3CDTF">2024-11-13T04:20:08Z</dcterms:modified>
</cp:coreProperties>
</file>