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59" r:id="rId4"/>
    <p:sldId id="267" r:id="rId5"/>
    <p:sldId id="260" r:id="rId6"/>
    <p:sldId id="258" r:id="rId7"/>
    <p:sldId id="275" r:id="rId8"/>
    <p:sldId id="261" r:id="rId9"/>
    <p:sldId id="264" r:id="rId10"/>
    <p:sldId id="268" r:id="rId11"/>
    <p:sldId id="272" r:id="rId12"/>
    <p:sldId id="274" r:id="rId13"/>
    <p:sldId id="257" r:id="rId14"/>
    <p:sldId id="265" r:id="rId15"/>
    <p:sldId id="271" r:id="rId16"/>
    <p:sldId id="262" r:id="rId17"/>
    <p:sldId id="270" r:id="rId18"/>
    <p:sldId id="263" r:id="rId19"/>
    <p:sldId id="269" r:id="rId20"/>
    <p:sldId id="273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629" autoAdjust="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C70F099-1603-4AF9-9EF0-375739E6AE26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0F1B3B2-9CF0-410E-9A13-A17BCC4E3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65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1798CE3-BC60-4DC8-9146-57A5D5191A32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976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903E9-0B5A-49EB-941D-9DAEC29273F7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9752C-8D62-4BF9-9674-1E97F0693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6467F-7609-49C1-B198-0750F7C5E627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5253A-437A-4338-90B6-F2A709A38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5E3C7-48B3-4E70-8896-0C7595DD718B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20989-56ED-4626-AC75-BAE407088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0587F-D675-4CB1-BB9C-BA86428DEC46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308E-D0A6-410E-A99D-AE1A69880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C25D2-D5F5-43F6-9B63-545C6A4CBABC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8B4E5-5705-4171-916E-6B13479436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0122B-B267-47C9-AB87-D1FA5C8FBC36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007E8-5683-4775-B5C1-5CD2D4E06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A4036-976E-40B7-9D48-7196F0241EEA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452F8-AFFA-4483-8241-910BAF0DEB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77FD8-4D5A-4E95-A648-DA58CDCE0201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25597-5705-4DE9-A5ED-1A9D22A4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396F4-9260-4250-9FF9-D52843C1AFC9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8A71-A8BA-4F0D-9589-A0A02EAE30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64C97-2590-42F5-A1FE-C04C031ACA26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493DF-633A-41C2-9541-593D76CE5D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C586A-4AD0-4007-BBEA-9C755F0A30B6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86D3C-962B-4FEE-A75B-006D8B874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34FFCD-82FC-4E85-8D3E-1AA6C5B34518}" type="datetimeFigureOut">
              <a:rPr lang="ru-RU"/>
              <a:pPr>
                <a:defRPr/>
              </a:pPr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06E591-6031-491E-8BE6-3CEE8CAE6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audio" Target="../media/audio1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audio" Target="../media/audio7.wav"/><Relationship Id="rId7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.wav"/><Relationship Id="rId7" Type="http://schemas.openxmlformats.org/officeDocument/2006/relationships/image" Target="../media/image46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audio" Target="../media/audio7.wav"/><Relationship Id="rId7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2.wav"/><Relationship Id="rId7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60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audio" Target="../media/audio2.wav"/><Relationship Id="rId7" Type="http://schemas.openxmlformats.org/officeDocument/2006/relationships/image" Target="../media/image6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audio" Target="../media/audio1.wav"/><Relationship Id="rId7" Type="http://schemas.openxmlformats.org/officeDocument/2006/relationships/image" Target="../media/image68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audio" Target="../media/audio1.wav"/><Relationship Id="rId7" Type="http://schemas.openxmlformats.org/officeDocument/2006/relationships/image" Target="../media/image7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5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72400" cy="14700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2" name="Picture 5" descr="C:\Users\Жанна\Desktop\деревянный фо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1750" y="-3175"/>
            <a:ext cx="92075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33343" y="2348880"/>
            <a:ext cx="5692584" cy="181588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ИНТЕРАКТИВНАЯ ИГРА</a:t>
            </a:r>
          </a:p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eskneesCTT" pitchFamily="2" charset="0"/>
              </a:rPr>
              <a:t>по</a:t>
            </a:r>
          </a:p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eskneesCTT" pitchFamily="2" charset="0"/>
              </a:rPr>
              <a:t>русскому народному </a:t>
            </a:r>
          </a:p>
          <a:p>
            <a:pPr algn="ctr">
              <a:defRPr/>
            </a:pPr>
            <a:r>
              <a:rPr lang="ru-RU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eeskneesCTT" pitchFamily="2" charset="0"/>
              </a:rPr>
              <a:t>творчеству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79635" y="4509120"/>
            <a:ext cx="4656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7269" y="5920383"/>
            <a:ext cx="18473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83002" y="188640"/>
            <a:ext cx="45652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5311" y="44624"/>
            <a:ext cx="821340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лишнюю игрушку и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назови вид росписи</a:t>
            </a:r>
          </a:p>
        </p:txBody>
      </p:sp>
      <p:pic>
        <p:nvPicPr>
          <p:cNvPr id="25603" name="Picture 3" descr="C:\Users\Жанна\Desktop\для игр\bd7f50432b7948e01e29e1d01651ab8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477963" y="1960563"/>
            <a:ext cx="5715001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C:\Users\Жанна\Desktop\для игр\russian-arts-crafts5bi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81200" y="1798638"/>
            <a:ext cx="2473325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C:\Users\Жанна\Desktop\для игр\4338975_6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37038" y="2133600"/>
            <a:ext cx="26035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C:\Users\Жанна\Desktop\для игр\i009-001-22138839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43663" y="1798638"/>
            <a:ext cx="2392362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6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6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56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56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0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7" name="Picture 5" descr="C:\Users\Жанна\Desktop\дым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2276475"/>
            <a:ext cx="2195512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Жанна\Desktop\хохлом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55813" y="1989138"/>
            <a:ext cx="2732087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C:\Users\Жанна\Desktop\гжель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779838" y="2105025"/>
            <a:ext cx="34067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8" descr="C:\Users\Жанна\Desktop\городец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86550" y="2389188"/>
            <a:ext cx="257968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356906" y="188640"/>
            <a:ext cx="6646820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Выбери игрушку,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расписанную гжелью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4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9525"/>
            <a:ext cx="9212263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20587" y="43879"/>
            <a:ext cx="794025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из этих игрушек не </a:t>
            </a:r>
          </a:p>
          <a:p>
            <a:pPr algn="ctr">
              <a:defRPr/>
            </a:pPr>
            <a:r>
              <a:rPr lang="ru-RU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Филимоновская</a:t>
            </a: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pic>
        <p:nvPicPr>
          <p:cNvPr id="31747" name="Picture 3" descr="C:\Users\Жанна\Desktop\c37d0b900a081624586dfa0b71486641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2459038"/>
            <a:ext cx="220345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C:\Users\Жанна\Desktop\0030-045-Segodnja-v-Odoeve-otkryta-igrushechnaja-masterskaja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500563" y="2100263"/>
            <a:ext cx="2822575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 descr="C:\Users\Жанна\Desktop\filimonovskaya_igrushka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84888" y="2201863"/>
            <a:ext cx="2735262" cy="397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2" name="Picture 8" descr="C:\Users\Жанна\Desktop\для игр\4338975_6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311400" y="2205038"/>
            <a:ext cx="27019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7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7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17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5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Найди городецкую роспись</a:t>
            </a:r>
          </a:p>
        </p:txBody>
      </p:sp>
      <p:pic>
        <p:nvPicPr>
          <p:cNvPr id="14339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31750" y="0"/>
            <a:ext cx="9144000" cy="6796088"/>
          </a:xfr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42807"/>
            <a:ext cx="7597214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городецкую роспись</a:t>
            </a:r>
          </a:p>
        </p:txBody>
      </p:sp>
      <p:pic>
        <p:nvPicPr>
          <p:cNvPr id="3082" name="Picture 10" descr="C:\Users\Жанна\Desktop\для игр\094525_9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86363" y="1862138"/>
            <a:ext cx="328612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:\Users\Жанна\Desktop\для игр\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4213" y="1862138"/>
            <a:ext cx="3203575" cy="243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C:\Users\Жанна\Desktop\для игр\элемент хохломы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9550" y="4508500"/>
            <a:ext cx="31813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C:\Users\Жанна\Desktop\для игр\уголок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92163" y="4508500"/>
            <a:ext cx="30876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-87313"/>
            <a:ext cx="9212263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826913" y="9525"/>
            <a:ext cx="74901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предмет лишний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почему?</a:t>
            </a:r>
          </a:p>
        </p:txBody>
      </p:sp>
      <p:pic>
        <p:nvPicPr>
          <p:cNvPr id="12294" name="Picture 4" descr="C:\Users\Жанна\Desktop\для игр\ложка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628044">
            <a:off x="0" y="2074863"/>
            <a:ext cx="3132138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C:\Users\Жанна\Desktop\для игр\ложка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2284413"/>
            <a:ext cx="2133600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C:\Users\Жанна\Desktop\для игр\ложка 1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449571">
            <a:off x="5707063" y="2430463"/>
            <a:ext cx="3713162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C:\Users\Жанна\Desktop\для игр\ложка 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3646023">
            <a:off x="3387725" y="3157538"/>
            <a:ext cx="38100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25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907704" y="26974"/>
            <a:ext cx="50854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0895" y="1124744"/>
            <a:ext cx="848379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Из липы свито дырявое корыто,</a:t>
            </a:r>
          </a:p>
          <a:p>
            <a:pPr algn="ctr">
              <a:defRPr/>
            </a:pP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 дороге идет, клетки кладет.</a:t>
            </a:r>
          </a:p>
        </p:txBody>
      </p:sp>
      <p:pic>
        <p:nvPicPr>
          <p:cNvPr id="17416" name="Picture 8" descr="C:\Users\Жанна\Desktop\лапоточки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00338" y="2322513"/>
            <a:ext cx="331152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500438"/>
            <a:ext cx="1981200" cy="126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21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83664" y="4763"/>
            <a:ext cx="61766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предмет одежды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не относится к </a:t>
            </a:r>
          </a:p>
          <a:p>
            <a:pPr algn="ctr"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русскому народному наряду?</a:t>
            </a:r>
          </a:p>
        </p:txBody>
      </p:sp>
      <p:pic>
        <p:nvPicPr>
          <p:cNvPr id="19459" name="Picture 3" descr="C:\Users\Жанна\Desktop\для игр\лапти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1366838"/>
            <a:ext cx="27749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C:\Users\Жанна\Desktop\для игр\джинсы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6250" y="3789363"/>
            <a:ext cx="27717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C:\Users\Жанна\Desktop\для игр\косоворот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0063" y="1792288"/>
            <a:ext cx="3367087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C:\Users\Жанна\Desktop\для игр\сарафан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03738" y="3560763"/>
            <a:ext cx="21526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5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4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1766" y="35520"/>
            <a:ext cx="793281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русский народный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головной убор</a:t>
            </a:r>
          </a:p>
        </p:txBody>
      </p:sp>
      <p:pic>
        <p:nvPicPr>
          <p:cNvPr id="27652" name="Picture 4" descr="C:\Users\Жанна\Desktop\кокошник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5" y="1628775"/>
            <a:ext cx="277018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C:\Users\Жанна\Desktop\шапка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85950" y="3702050"/>
            <a:ext cx="2670175" cy="266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 descr="C:\Users\Жанна\Desktop\кепка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3850" y="1484313"/>
            <a:ext cx="2997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7" descr="C:\Users\Жанна\Desktop\шлап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6825" y="3995738"/>
            <a:ext cx="36671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6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76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76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5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665615" y="46018"/>
            <a:ext cx="5752344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Наряди девочку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русский сарафан</a:t>
            </a:r>
          </a:p>
        </p:txBody>
      </p:sp>
      <p:pic>
        <p:nvPicPr>
          <p:cNvPr id="19462" name="Picture 3" descr="C:\Users\Жанна\Desktop\для игр\девочка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3500" y="1341438"/>
            <a:ext cx="4130675" cy="584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C:\Users\Жанна\Desktop\для игр\сарафан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08538" y="1974850"/>
            <a:ext cx="209073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Users\Жанна\Desktop\для игр\сарафан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550025" y="3327400"/>
            <a:ext cx="2593975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:\Users\Жанна\Desktop\для игр\сарафан 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57488" y="3432175"/>
            <a:ext cx="2620962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04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4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33958E-6 L -0.42361 0.156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1487586" y="0"/>
            <a:ext cx="572227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Наряди мальчика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русский наряд</a:t>
            </a:r>
          </a:p>
        </p:txBody>
      </p:sp>
      <p:pic>
        <p:nvPicPr>
          <p:cNvPr id="20486" name="Picture 10" descr="C:\Users\Жанна\Desktop\192623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2744788"/>
            <a:ext cx="49498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C:\Users\Жанна\Desktop\80783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08275" y="1754188"/>
            <a:ext cx="3281363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C:\Users\Жанна\Desktop\64624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0475" y="2941638"/>
            <a:ext cx="2649538" cy="370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C:\Users\Жанна\Desktop\одеж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19925" y="1309688"/>
            <a:ext cx="2755900" cy="424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6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6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6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0.00023 L -0.6783 0.251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12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2016955" y="188640"/>
            <a:ext cx="5085431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загадку</a:t>
            </a:r>
          </a:p>
        </p:txBody>
      </p:sp>
      <p:pic>
        <p:nvPicPr>
          <p:cNvPr id="23555" name="Picture 3" descr="C:\Users\Жанна\Desktop\матр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0700" y="2781300"/>
            <a:ext cx="5338763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Прямоугольник 4"/>
          <p:cNvSpPr>
            <a:spLocks noChangeArrowheads="1"/>
          </p:cNvSpPr>
          <p:nvPr/>
        </p:nvSpPr>
        <p:spPr bwMode="auto">
          <a:xfrm>
            <a:off x="900113" y="908050"/>
            <a:ext cx="7632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Эти яркие сестрички,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Дружно спрятали косички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И живут семьей одной.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Только старшую открой,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В ней сидит сестра другая,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В той еще сестра меньшая.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Доберешься ты до крошки,</a:t>
            </a:r>
          </a:p>
          <a:p>
            <a:r>
              <a:rPr lang="ru-RU" b="1">
                <a:solidFill>
                  <a:srgbClr val="0070C0"/>
                </a:solidFill>
                <a:latin typeface="Arial Black" pitchFamily="34" charset="0"/>
              </a:rPr>
              <a:t>Эти девицы -...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4248" y="3077438"/>
            <a:ext cx="1368965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9428" y="2967335"/>
            <a:ext cx="8985152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eeskneesCTT" pitchFamily="2" charset="0"/>
              </a:rPr>
              <a:t>Ты молодец !!!</a:t>
            </a:r>
          </a:p>
        </p:txBody>
      </p:sp>
      <p:pic>
        <p:nvPicPr>
          <p:cNvPr id="21510" name="Picture 3" descr="C:\Users\Жанна\Desktop\26943736_26497509_Bezimeni25in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333375"/>
            <a:ext cx="2674937" cy="250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2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Его съесть</a:t>
            </a:r>
          </a:p>
        </p:txBody>
      </p:sp>
      <p:pic>
        <p:nvPicPr>
          <p:cNvPr id="4100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13" y="17463"/>
            <a:ext cx="9212262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417119" y="332656"/>
            <a:ext cx="8309774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ТАКУЮ ЖЕ МАТРЁШКУ</a:t>
            </a:r>
          </a:p>
        </p:txBody>
      </p:sp>
      <p:pic>
        <p:nvPicPr>
          <p:cNvPr id="4102" name="Picture 6" descr="C:\Users\Жанна\Desktop\для игр\0_6defd_2cc6c97a_XL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5650" y="1844675"/>
            <a:ext cx="20335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 descr="C:\Users\Жанна\Desktop\для игр\0_e603c_ea9872c4_XL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781550" y="1163638"/>
            <a:ext cx="138112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C:\Users\Жанна\Desktop\для игр\матр 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87900" y="3924300"/>
            <a:ext cx="1425575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C:\Users\Жанна\Desktop\для игр\матр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985000" y="3924300"/>
            <a:ext cx="1427163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C:\Users\Жанна\Desktop\для игр\0_6defd_2cc6c97a_XL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11988" y="1163638"/>
            <a:ext cx="137953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9 0.12685 L -0.2165 0.30787 C -0.24601 0.34861 -0.29306 0.37593 -0.34236 0.38218 C -0.40052 0.38959 -0.4474 0.37431 -0.48247 0.34306 L -0.64775 0.20278 " pathEditMode="relative" rAng="10473923" ptsTypes="FffFF">
                                      <p:cBhvr>
                                        <p:cTn id="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00" y="14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80651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матрешки не хватает?</a:t>
            </a:r>
          </a:p>
        </p:txBody>
      </p:sp>
      <p:pic>
        <p:nvPicPr>
          <p:cNvPr id="5126" name="Picture 4" descr="C:\Users\Жанна\Desktop\для игр\0000000088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684213" y="836613"/>
            <a:ext cx="4197351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C:\Users\Жанна\Desktop\для игр\0000000088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23950" y="1193800"/>
            <a:ext cx="3622675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C:\Users\Жанна\Desktop\для игр\000000008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97163" y="1571625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:\Users\Жанна\Desktop\для игр\000000008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905125" y="4581525"/>
            <a:ext cx="258921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8" descr="C:\Users\Жанна\Desktop\для игр\0000000088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246688" y="2339975"/>
            <a:ext cx="2066925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9" descr="C:\Users\Жанна\Desktop\для игр\0000000088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19838" y="2720975"/>
            <a:ext cx="15208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223963" y="5329238"/>
            <a:ext cx="15176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7" name="Picture 1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4546600" y="3703638"/>
            <a:ext cx="4194175" cy="315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68569" y="5543481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7861" y="5552697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96146" y="5539762"/>
            <a:ext cx="535723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19 -0.09977 C 0.02917 -0.10694 0.04236 -0.1118 0.05399 -0.12199 C 0.06077 -0.12824 0.06684 -0.13495 0.07431 -0.13935 C 0.08143 -0.14815 0.09149 -0.15092 0.1 -0.1544 C 0.10434 -0.15949 0.10729 -0.15926 0.11007 -0.16759 C 0.10833 -0.17916 0.11059 -0.17037 0.10452 -0.18055 C 0.09705 -0.19305 0.09913 -0.18958 0.09115 -0.19815 C 0.07952 -0.21088 0.06719 -0.22315 0.05625 -0.23703 C 0.06233 -0.24028 0.06511 -0.24907 0.07083 -0.25254 C 0.07761 -0.2625 0.08125 -0.26898 0.08889 -0.27477 C 0.1 -0.29583 0.10938 -0.31852 0.12031 -0.33981 C 0.12674 -0.35254 0.13004 -0.36898 0.13524 -0.38356 C 0.13004 -0.38634 0.12535 -0.3868 0.12153 -0.39375 L 0.12604 -0.38356 " pathEditMode="relative" rAng="0" ptsTypes="ffffffffffffAA">
                                      <p:cBhvr>
                                        <p:cTn id="6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47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61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67544" y="404664"/>
            <a:ext cx="794082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Какая матрешка лишняя?</a:t>
            </a:r>
          </a:p>
        </p:txBody>
      </p:sp>
      <p:pic>
        <p:nvPicPr>
          <p:cNvPr id="17412" name="Picture 4" descr="C:\Users\Жанна\Desktop\для игр\улыбашки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1770063"/>
            <a:ext cx="86328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Users\Жанна\Desktop\улыбашки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87588" y="1770063"/>
            <a:ext cx="2282825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74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827584" y="188640"/>
            <a:ext cx="706603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Какой лишний поднос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почему?</a:t>
            </a:r>
          </a:p>
        </p:txBody>
      </p:sp>
      <p:pic>
        <p:nvPicPr>
          <p:cNvPr id="4105" name="Picture 9" descr="C:\Users\Жанна\Desktop\для игр\поднос 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6863" y="2716213"/>
            <a:ext cx="2082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C:\Users\Жанна\Desktop\для игр\поднос 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413" y="2724150"/>
            <a:ext cx="2082800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:\Users\Жанна\Desktop\для игр\поднос 3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0" y="2724150"/>
            <a:ext cx="21717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C:\Users\Жанна\Desktop\для игр\поднос 1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819900" y="2736850"/>
            <a:ext cx="2146300" cy="214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7938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972897" y="27855"/>
            <a:ext cx="7199791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лишний поднос </a:t>
            </a: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назови вид росписи</a:t>
            </a:r>
          </a:p>
        </p:txBody>
      </p:sp>
      <p:pic>
        <p:nvPicPr>
          <p:cNvPr id="32771" name="Picture 3" descr="C:\Users\Жанна\Desktop\под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7938" y="2443163"/>
            <a:ext cx="2349501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 descr="C:\Users\Жанна\Desktop\303063-750x750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79613" y="2327275"/>
            <a:ext cx="27051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C:\Users\Жанна\Desktop\DSC_0017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24363" y="2528888"/>
            <a:ext cx="22637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Users\Жанна\Desktop\303058-750x750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88138" y="2460625"/>
            <a:ext cx="24225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7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7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7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11560" y="5144"/>
            <a:ext cx="8107559" cy="21236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Найди лишний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предмет посуды и назови</a:t>
            </a:r>
          </a:p>
          <a:p>
            <a:pPr algn="ctr"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вид росписи</a:t>
            </a:r>
          </a:p>
        </p:txBody>
      </p:sp>
      <p:pic>
        <p:nvPicPr>
          <p:cNvPr id="18435" name="Picture 3" descr="C:\Users\Жанна\Desktop\для игр\хохл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331913" y="2008188"/>
            <a:ext cx="1655762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C:\Users\Жанна\Desktop\для игр\хохл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76738" y="2008188"/>
            <a:ext cx="25542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C:\Users\Жанна\Desktop\для игр\хохл2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19250" y="4222750"/>
            <a:ext cx="324167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 descr="C:\Users\Жанна\Desktop\для игр\хохл4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632450" y="3436938"/>
            <a:ext cx="30861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3338" y="4763"/>
            <a:ext cx="9212263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2763" y="0"/>
            <a:ext cx="81089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1" name="Picture 7" descr="C:\Users\Жанна\Desktop\чайник1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3850" y="2032000"/>
            <a:ext cx="287972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C:\Users\Жанна\Desktop\103710937_large_0_6cfbc_cdae5ea3_XL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24375" y="2278063"/>
            <a:ext cx="2921000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9" descr="C:\Users\Жанна\Desktop\тарелка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884863" y="4335463"/>
            <a:ext cx="2841625" cy="252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0" descr="C:\Users\Жанна\Desktop\чайник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24075" y="4244975"/>
            <a:ext cx="29368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5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215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164</Words>
  <Application>Microsoft Office PowerPoint</Application>
  <PresentationFormat>Экран (4:3)</PresentationFormat>
  <Paragraphs>52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BeeskneesCTT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городецкую роспись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Убери 2 одинаковые матрешки</dc:title>
  <dc:creator>Жанна</dc:creator>
  <cp:lastModifiedBy>user</cp:lastModifiedBy>
  <cp:revision>53</cp:revision>
  <dcterms:created xsi:type="dcterms:W3CDTF">2014-03-15T07:02:02Z</dcterms:created>
  <dcterms:modified xsi:type="dcterms:W3CDTF">2024-11-11T01:14:57Z</dcterms:modified>
</cp:coreProperties>
</file>