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8A444D-0A52-40A1-8134-4590B091960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811E63-3195-41E6-BB4F-424219435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28800"/>
            <a:ext cx="6172200" cy="20162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Центр народной игрушки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Атутова</a:t>
            </a:r>
            <a:r>
              <a:rPr lang="ru-RU" dirty="0" smtClean="0">
                <a:solidFill>
                  <a:schemeClr val="tx1"/>
                </a:solidFill>
              </a:rPr>
              <a:t> Анна Викторовна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МБДОУ города Иркутска детский сад №188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Группа подготовительная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0918_1003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374486" cy="583264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60032" y="332656"/>
            <a:ext cx="3744416" cy="576064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Традиционный русский костюм – важная часть традиционной культуры. Изучение русского народного костюма способствует воспитанию уважения к истории и традициям России.</a:t>
            </a:r>
            <a:r>
              <a:rPr lang="ru-RU" sz="2000" dirty="0" smtClean="0"/>
              <a:t> </a:t>
            </a:r>
          </a:p>
          <a:p>
            <a:r>
              <a:rPr lang="ru-RU" sz="2000" b="1" dirty="0" smtClean="0"/>
              <a:t>Родителями группы для детей были сшиты русские народные костюмы. Дети любят наряжаться в них, танцевать и просто рассматривать узоры на платьях.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Наполняемость центра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Богородские</a:t>
            </a:r>
            <a:r>
              <a:rPr lang="ru-RU" dirty="0" smtClean="0"/>
              <a:t> игрушки «Курочки»-хохлома, «Зайка пляшет, мишка играет»</a:t>
            </a:r>
          </a:p>
          <a:p>
            <a:r>
              <a:rPr lang="ru-RU" dirty="0" smtClean="0"/>
              <a:t>Русская народная игра «Бирюльки»</a:t>
            </a:r>
          </a:p>
          <a:p>
            <a:r>
              <a:rPr lang="ru-RU" dirty="0" smtClean="0"/>
              <a:t>Матрешки</a:t>
            </a:r>
          </a:p>
          <a:p>
            <a:r>
              <a:rPr lang="ru-RU" dirty="0" smtClean="0"/>
              <a:t>Деревянные русские народные куколки</a:t>
            </a:r>
          </a:p>
          <a:p>
            <a:r>
              <a:rPr lang="ru-RU" smtClean="0"/>
              <a:t>Бурятские куколки </a:t>
            </a:r>
            <a:endParaRPr lang="ru-RU" dirty="0" smtClean="0"/>
          </a:p>
          <a:p>
            <a:r>
              <a:rPr lang="ru-RU" dirty="0" smtClean="0"/>
              <a:t>Деревянные лошадки-качалки</a:t>
            </a:r>
            <a:r>
              <a:rPr lang="ru-RU" dirty="0" smtClean="0"/>
              <a:t> «Гжель»</a:t>
            </a:r>
            <a:r>
              <a:rPr lang="ru-RU" dirty="0" smtClean="0"/>
              <a:t>, деревянные яйца на подставке «Гжель»</a:t>
            </a:r>
          </a:p>
          <a:p>
            <a:r>
              <a:rPr lang="ru-RU" dirty="0" smtClean="0"/>
              <a:t>Макет «Русская изба»</a:t>
            </a:r>
          </a:p>
          <a:p>
            <a:r>
              <a:rPr lang="ru-RU" dirty="0" smtClean="0"/>
              <a:t>Макет «Бурятская юрта»</a:t>
            </a:r>
          </a:p>
          <a:p>
            <a:r>
              <a:rPr lang="ru-RU" dirty="0" smtClean="0"/>
              <a:t>Русские народные костюмы для детей</a:t>
            </a:r>
          </a:p>
          <a:p>
            <a:r>
              <a:rPr lang="ru-RU" dirty="0" smtClean="0"/>
              <a:t>Наглядно-демонстрационный материал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65618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Центр «Народная игрушка» был создан в группе благодаря родителям. Важно уже на дошкольной ступени образования приучать ребенка любить свою Родину, учить гордиться культурным наследием, которое перешло к нему от предков. Именно поэтому, необходимо приобщать детей к культуре своей страны.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20200918_1058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7467600" cy="45602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Дети с удовольствием играют как в современные игрушки, так и в те, которые создали народные умельцы, а народные традиции благотворно сказываются на воспитании детей нашей группы.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00918_0940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IMG_20200918_0941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54726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Однажды я познакомила детей с </a:t>
            </a:r>
            <a:r>
              <a:rPr lang="ru-RU" sz="2000" b="1" dirty="0" err="1" smtClean="0">
                <a:solidFill>
                  <a:schemeClr val="tx1"/>
                </a:solidFill>
              </a:rPr>
              <a:t>богородской</a:t>
            </a:r>
            <a:r>
              <a:rPr lang="ru-RU" sz="2000" b="1" dirty="0" smtClean="0">
                <a:solidFill>
                  <a:schemeClr val="tx1"/>
                </a:solidFill>
              </a:rPr>
              <a:t> игрушкой. Живая, веселая, забавная она заставила детей улыбнуться, заинтересоваться, взять ее в руки и поиграть. И очень удивилась, когда на следующий день посыпались вопросы от родителей: «А что за интересные игрушки вы вчера показывали детям?». Выяснилось, что не все родители знакомы с этим видом народного прикладного искусства – значит, сегодня возникает потребность восстановления культурного наследия, которое развивалось и передавалось от поколения к поколению у части современных родителей. Важно, чтобы дети с уважением относились к творениям предков, имели представления о народных промыслах для передачи следующим поколениям.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Для детей группы были созданы макеты русской народной избы и бурятской юрты. Изучать традиции, историю страны проще и понятней через народную игрушку.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00918_0941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IMG_20200918_09412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Игрушка имеет огромное значение у всех народов. Через игрушку дети узнают, как жили люди в древние времена. Она может рассказать о традициях разных народов. Созданное изделие народного мастера неповторимо. Мастер через нее передал частичку своей души, тепло рук.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00918_0941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IMG_20200918_09413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Народные игры в старину часто сопровождались </a:t>
            </a:r>
            <a:r>
              <a:rPr lang="ru-RU" sz="2000" b="1" dirty="0" err="1" smtClean="0">
                <a:solidFill>
                  <a:schemeClr val="tx1"/>
                </a:solidFill>
              </a:rPr>
              <a:t>закличками</a:t>
            </a:r>
            <a:r>
              <a:rPr lang="ru-RU" sz="2000" b="1" dirty="0" smtClean="0">
                <a:solidFill>
                  <a:schemeClr val="tx1"/>
                </a:solidFill>
              </a:rPr>
              <a:t>, запевами. Наши дети тоже с интересом знакомятся с игрушками, слушая стихи, </a:t>
            </a:r>
            <a:r>
              <a:rPr lang="ru-RU" sz="2000" b="1" dirty="0" err="1" smtClean="0">
                <a:solidFill>
                  <a:schemeClr val="tx1"/>
                </a:solidFill>
              </a:rPr>
              <a:t>заклички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20200918_0956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Содержимое 5" descr="IMG_20200918_09584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Изучая народные игрушки, дети узнают историю своей страны. Эти игрушки эмоционально воздействуют на ребенка, воспитывают эстетический вкус и желание самостоятельно творить, развивают у детей фантазию и кругозор.</a:t>
            </a:r>
            <a:endParaRPr lang="ru-RU" sz="2000" dirty="0"/>
          </a:p>
        </p:txBody>
      </p:sp>
      <p:pic>
        <p:nvPicPr>
          <p:cNvPr id="4" name="Содержимое 3" descr="IMG_20200918_1015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6498167" cy="48736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Рассматривая те или иные игрушки, у детей возникает желание знать о них, как можно больше, рассказывать о них близким и вместе с родителями посещать музеи и творческие выставки.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20200918_1001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6498167" cy="4873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655</TotalTime>
  <Words>443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Центр народной игрушки</vt:lpstr>
      <vt:lpstr>Центр «Народная игрушка» был создан в группе благодаря родителям. Важно уже на дошкольной ступени образования приучать ребенка любить свою Родину, учить гордиться культурным наследием, которое перешло к нему от предков. Именно поэтому, необходимо приобщать детей к культуре своей страны.  </vt:lpstr>
      <vt:lpstr>Дети с удовольствием играют как в современные игрушки, так и в те, которые создали народные умельцы, а народные традиции благотворно сказываются на воспитании детей нашей группы.</vt:lpstr>
      <vt:lpstr>Однажды я познакомила детей с богородской игрушкой. Живая, веселая, забавная она заставила детей улыбнуться, заинтересоваться, взять ее в руки и поиграть. И очень удивилась, когда на следующий день посыпались вопросы от родителей: «А что за интересные игрушки вы вчера показывали детям?». Выяснилось, что не все родители знакомы с этим видом народного прикладного искусства – значит, сегодня возникает потребность восстановления культурного наследия, которое развивалось и передавалось от поколения к поколению у части современных родителей. Важно, чтобы дети с уважением относились к творениям предков, имели представления о народных промыслах для передачи следующим поколениям.</vt:lpstr>
      <vt:lpstr>Для детей группы были созданы макеты русской народной избы и бурятской юрты. Изучать традиции, историю страны проще и понятней через народную игрушку. </vt:lpstr>
      <vt:lpstr>Игрушка имеет огромное значение у всех народов. Через игрушку дети узнают, как жили люди в древние времена. Она может рассказать о традициях разных народов. Созданное изделие народного мастера неповторимо. Мастер через нее передал частичку своей души, тепло рук.</vt:lpstr>
      <vt:lpstr>Народные игры в старину часто сопровождались закличками, запевами. Наши дети тоже с интересом знакомятся с игрушками, слушая стихи, заклички.</vt:lpstr>
      <vt:lpstr>Изучая народные игрушки, дети узнают историю своей страны. Эти игрушки эмоционально воздействуют на ребенка, воспитывают эстетический вкус и желание самостоятельно творить, развивают у детей фантазию и кругозор.</vt:lpstr>
      <vt:lpstr>Рассматривая те или иные игрушки, у детей возникает желание знать о них, как можно больше, рассказывать о них близким и вместе с родителями посещать музеи и творческие выставки.</vt:lpstr>
      <vt:lpstr>Слайд 10</vt:lpstr>
      <vt:lpstr>Наполняемость центра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народной игрушки</dc:title>
  <dc:creator>va2005p@mail.ru</dc:creator>
  <cp:lastModifiedBy>va2005p@mail.ru</cp:lastModifiedBy>
  <cp:revision>2</cp:revision>
  <dcterms:created xsi:type="dcterms:W3CDTF">2020-09-20T05:28:46Z</dcterms:created>
  <dcterms:modified xsi:type="dcterms:W3CDTF">2020-09-20T16:27:02Z</dcterms:modified>
</cp:coreProperties>
</file>