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052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61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58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72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60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99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27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72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09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49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</cp:revision>
  <dcterms:created xsi:type="dcterms:W3CDTF">2024-05-14T12:27:29Z</dcterms:created>
  <dcterms:modified xsi:type="dcterms:W3CDTF">2024-05-14T12:37:16Z</dcterms:modified>
</cp:coreProperties>
</file>