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6" r:id="rId1"/>
  </p:sldMasterIdLst>
  <p:sldIdLst>
    <p:sldId id="256" r:id="rId2"/>
    <p:sldId id="257" r:id="rId3"/>
    <p:sldId id="271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6" d="100"/>
          <a:sy n="106" d="100"/>
        </p:scale>
        <p:origin x="1764" y="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01.07.2021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01.07.2021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01.07.2021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01.07.2021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01.07.2021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01.07.2021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01.07.2021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01.07.2021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01.07.2021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01.07.2021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01.07.2021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01.07.2021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33400" y="1628800"/>
            <a:ext cx="7851648" cy="2664296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/>
            </a:r>
            <a:br>
              <a:rPr lang="ru-RU" dirty="0" smtClean="0">
                <a:solidFill>
                  <a:schemeClr val="tx1"/>
                </a:solidFill>
              </a:rPr>
            </a:br>
            <a:r>
              <a:rPr lang="ru-RU" dirty="0">
                <a:solidFill>
                  <a:schemeClr val="tx1"/>
                </a:solidFill>
              </a:rPr>
              <a:t/>
            </a:r>
            <a:br>
              <a:rPr lang="ru-RU" dirty="0">
                <a:solidFill>
                  <a:schemeClr val="tx1"/>
                </a:solidFill>
              </a:rPr>
            </a:br>
            <a:r>
              <a:rPr lang="ru-RU" dirty="0" smtClean="0">
                <a:solidFill>
                  <a:schemeClr val="tx1"/>
                </a:solidFill>
              </a:rPr>
              <a:t>Альбом </a:t>
            </a:r>
            <a:br>
              <a:rPr lang="ru-RU" dirty="0" smtClean="0">
                <a:solidFill>
                  <a:schemeClr val="tx1"/>
                </a:solidFill>
              </a:rPr>
            </a:br>
            <a:r>
              <a:rPr lang="ru-RU" dirty="0" smtClean="0">
                <a:solidFill>
                  <a:schemeClr val="tx1"/>
                </a:solidFill>
              </a:rPr>
              <a:t>От </a:t>
            </a:r>
            <a:r>
              <a:rPr lang="ru-RU" dirty="0" smtClean="0">
                <a:solidFill>
                  <a:schemeClr val="tx1"/>
                </a:solidFill>
              </a:rPr>
              <a:t>Юбилея победы к юбилею </a:t>
            </a:r>
            <a:r>
              <a:rPr lang="ru-RU" dirty="0" smtClean="0">
                <a:solidFill>
                  <a:schemeClr val="tx1"/>
                </a:solidFill>
              </a:rPr>
              <a:t>Иркутска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788024" y="4509120"/>
            <a:ext cx="3600072" cy="1584176"/>
          </a:xfrm>
        </p:spPr>
        <p:txBody>
          <a:bodyPr/>
          <a:lstStyle/>
          <a:p>
            <a:r>
              <a:rPr lang="ru-RU" dirty="0" smtClean="0"/>
              <a:t>Подготовила : </a:t>
            </a:r>
            <a:r>
              <a:rPr lang="ru-RU" dirty="0" err="1" smtClean="0"/>
              <a:t>Мадасова</a:t>
            </a:r>
            <a:r>
              <a:rPr lang="ru-RU" dirty="0" smtClean="0"/>
              <a:t> Рада Альбертовна  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286000" y="2967335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971600" y="404664"/>
            <a:ext cx="727280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altLang="ru-RU" dirty="0" smtClean="0"/>
              <a:t>Муниципальное бюджетное дошкольное учреждение </a:t>
            </a:r>
            <a:br>
              <a:rPr lang="ru-RU" altLang="ru-RU" dirty="0" smtClean="0"/>
            </a:br>
            <a:r>
              <a:rPr lang="ru-RU" altLang="ru-RU" dirty="0" smtClean="0"/>
              <a:t>детский сад №24 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20210625_12470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-1000120" y="1000120"/>
            <a:ext cx="6858000" cy="4857760"/>
          </a:xfrm>
          <a:prstGeom prst="rect">
            <a:avLst/>
          </a:prstGeom>
        </p:spPr>
      </p:pic>
      <p:pic>
        <p:nvPicPr>
          <p:cNvPr id="3" name="Рисунок 2" descr="IMG_20210625_12470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3571876" y="1285876"/>
            <a:ext cx="6858000" cy="42862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20210625_12471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-1098347" y="1098346"/>
            <a:ext cx="6858000" cy="4661307"/>
          </a:xfrm>
          <a:prstGeom prst="rect">
            <a:avLst/>
          </a:prstGeom>
        </p:spPr>
      </p:pic>
      <p:pic>
        <p:nvPicPr>
          <p:cNvPr id="3" name="Рисунок 2" descr="IMG_20210625_12473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6200000">
            <a:off x="3437926" y="1151925"/>
            <a:ext cx="6858000" cy="455414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20210625_12474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-616917" y="1597645"/>
            <a:ext cx="5877272" cy="4643438"/>
          </a:xfrm>
          <a:prstGeom prst="rect">
            <a:avLst/>
          </a:prstGeom>
        </p:spPr>
      </p:pic>
      <p:pic>
        <p:nvPicPr>
          <p:cNvPr id="3" name="Рисунок 2" descr="IMG_20210625_12475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6200000">
            <a:off x="3919364" y="1633364"/>
            <a:ext cx="5877272" cy="4572000"/>
          </a:xfrm>
          <a:prstGeom prst="rect">
            <a:avLst/>
          </a:prstGeom>
        </p:spPr>
      </p:pic>
      <p:sp>
        <p:nvSpPr>
          <p:cNvPr id="4" name="Горизонтальный свиток 3"/>
          <p:cNvSpPr/>
          <p:nvPr/>
        </p:nvSpPr>
        <p:spPr>
          <a:xfrm>
            <a:off x="323528" y="116632"/>
            <a:ext cx="8640960" cy="792088"/>
          </a:xfrm>
          <a:prstGeom prst="horizontalScroll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accent1"/>
                </a:solidFill>
              </a:rPr>
              <a:t>Иркутск в годы Великой Отечественной Войны</a:t>
            </a:r>
            <a:endParaRPr lang="ru-RU" sz="2400" b="1" dirty="0">
              <a:solidFill>
                <a:schemeClr val="accent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20210625_12480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-581196" y="1561924"/>
            <a:ext cx="5877269" cy="4714875"/>
          </a:xfrm>
          <a:prstGeom prst="rect">
            <a:avLst/>
          </a:prstGeom>
        </p:spPr>
      </p:pic>
      <p:pic>
        <p:nvPicPr>
          <p:cNvPr id="3" name="Рисунок 2" descr="IMG_20210625_12482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3767553" y="1481553"/>
            <a:ext cx="5877273" cy="4875620"/>
          </a:xfrm>
          <a:prstGeom prst="rect">
            <a:avLst/>
          </a:prstGeom>
        </p:spPr>
      </p:pic>
      <p:sp>
        <p:nvSpPr>
          <p:cNvPr id="4" name="Горизонтальный свиток 3"/>
          <p:cNvSpPr/>
          <p:nvPr/>
        </p:nvSpPr>
        <p:spPr>
          <a:xfrm>
            <a:off x="467544" y="0"/>
            <a:ext cx="8280920" cy="836712"/>
          </a:xfrm>
          <a:prstGeom prst="horizontalScroll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chemeClr val="accent1"/>
                </a:solidFill>
              </a:rPr>
              <a:t>Выдающиеся люди Иркутска</a:t>
            </a:r>
            <a:endParaRPr lang="ru-RU" sz="3200" b="1" dirty="0">
              <a:solidFill>
                <a:schemeClr val="accent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20210625_12483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-545479" y="1526207"/>
            <a:ext cx="5877272" cy="4786314"/>
          </a:xfrm>
          <a:prstGeom prst="rect">
            <a:avLst/>
          </a:prstGeom>
        </p:spPr>
      </p:pic>
      <p:pic>
        <p:nvPicPr>
          <p:cNvPr id="3" name="Рисунок 2" descr="IMG_20210625_12483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3874710" y="1588710"/>
            <a:ext cx="5877273" cy="4661306"/>
          </a:xfrm>
          <a:prstGeom prst="rect">
            <a:avLst/>
          </a:prstGeom>
        </p:spPr>
      </p:pic>
      <p:sp>
        <p:nvSpPr>
          <p:cNvPr id="4" name="Горизонтальный свиток 3"/>
          <p:cNvSpPr/>
          <p:nvPr/>
        </p:nvSpPr>
        <p:spPr>
          <a:xfrm>
            <a:off x="323528" y="0"/>
            <a:ext cx="8640960" cy="836712"/>
          </a:xfrm>
          <a:prstGeom prst="horizontalScroll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chemeClr val="accent1"/>
                </a:solidFill>
              </a:rPr>
              <a:t>Иркутск детям</a:t>
            </a:r>
            <a:endParaRPr lang="ru-RU" sz="3600" b="1" dirty="0">
              <a:solidFill>
                <a:schemeClr val="accent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20210625_12432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980728"/>
            <a:ext cx="9144000" cy="5941324"/>
          </a:xfrm>
          <a:prstGeom prst="rect">
            <a:avLst/>
          </a:prstGeom>
        </p:spPr>
      </p:pic>
      <p:sp>
        <p:nvSpPr>
          <p:cNvPr id="3" name="Горизонтальный свиток 2"/>
          <p:cNvSpPr/>
          <p:nvPr/>
        </p:nvSpPr>
        <p:spPr>
          <a:xfrm>
            <a:off x="251520" y="0"/>
            <a:ext cx="8712968" cy="908720"/>
          </a:xfrm>
          <a:prstGeom prst="horizontalScroll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accent1"/>
                </a:solidFill>
              </a:rPr>
              <a:t>Иркутск- середина земли</a:t>
            </a:r>
          </a:p>
          <a:p>
            <a:pPr algn="ctr"/>
            <a:r>
              <a:rPr lang="ru-RU" sz="2000" b="1" dirty="0" smtClean="0">
                <a:solidFill>
                  <a:schemeClr val="accent1"/>
                </a:solidFill>
              </a:rPr>
              <a:t>Совместная творческая деятельность детей и родителей</a:t>
            </a:r>
            <a:endParaRPr lang="ru-RU" sz="2000" b="1" dirty="0">
              <a:solidFill>
                <a:schemeClr val="accent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100fotok.ru/wp-content/uploads/2019/04/Kartinka_Spasibo_za_vnimanie_dlya_prezentaciy_1-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                   История 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ru-RU" dirty="0" smtClean="0"/>
              <a:t>Иркутск – уникальный , старинный город, столица Восточной Сибири, который был основан в 1661 году на берегу реки Иркут, откуда и произошло его название. У города древняя и интересная история, он зародился в 17 веке, как острог. Дважды горел, но его восстановили. За триста шестьдесят лет Иркутский острог вырос в крупный центр промышленности, культуры, науки и образования. Находясь далеко от полей сражений, жители города внесли свой вклад в победу 1945 года. Президент России Владимир Путин  1 марта 2020 года подписал закон, который вводит новое почетное звание – </a:t>
            </a:r>
            <a:r>
              <a:rPr lang="ru-RU" b="1" dirty="0" smtClean="0"/>
              <a:t>« Город трудовой доблести». </a:t>
            </a:r>
            <a:endParaRPr lang="ru-RU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Задачи долгосрочного проекта: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Уточнять и расширять представления о малой родине и Отечестве</a:t>
            </a:r>
          </a:p>
          <a:p>
            <a:r>
              <a:rPr lang="ru-RU" dirty="0" smtClean="0"/>
              <a:t>Воспитывать чувство любви к родине и гордости за ее достижения</a:t>
            </a:r>
          </a:p>
          <a:p>
            <a:r>
              <a:rPr lang="ru-RU" dirty="0" smtClean="0"/>
              <a:t>Поддерживать интерес детей и стремление в изучении социокультурных ценностей нашего города</a:t>
            </a:r>
          </a:p>
          <a:p>
            <a:r>
              <a:rPr lang="ru-RU" dirty="0" smtClean="0"/>
              <a:t>Создавать условия для формирования представлений об отечественных традициях и праздниках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544166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20210625_12443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214346" y="-142900"/>
            <a:ext cx="9358346" cy="70009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IMG_20210625_12453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-688358" y="1669083"/>
            <a:ext cx="5877273" cy="4500563"/>
          </a:xfrm>
          <a:prstGeom prst="rect">
            <a:avLst/>
          </a:prstGeom>
        </p:spPr>
      </p:pic>
      <p:pic>
        <p:nvPicPr>
          <p:cNvPr id="5" name="Рисунок 4" descr="IMG_20210625_12454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3883644" y="1597644"/>
            <a:ext cx="5877273" cy="4643438"/>
          </a:xfrm>
          <a:prstGeom prst="rect">
            <a:avLst/>
          </a:prstGeom>
        </p:spPr>
      </p:pic>
      <p:sp>
        <p:nvSpPr>
          <p:cNvPr id="2" name="Горизонтальный свиток 1"/>
          <p:cNvSpPr/>
          <p:nvPr/>
        </p:nvSpPr>
        <p:spPr>
          <a:xfrm>
            <a:off x="683568" y="0"/>
            <a:ext cx="7776864" cy="908720"/>
          </a:xfrm>
          <a:prstGeom prst="horizontalScroll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chemeClr val="accent1"/>
                </a:solidFill>
              </a:rPr>
              <a:t>Архитектура города Иркутска</a:t>
            </a:r>
            <a:endParaRPr lang="ru-RU" sz="3200" b="1" dirty="0">
              <a:solidFill>
                <a:schemeClr val="accent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20210625_12452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3812206" y="1526206"/>
            <a:ext cx="5877273" cy="4786314"/>
          </a:xfrm>
          <a:prstGeom prst="rect">
            <a:avLst/>
          </a:prstGeom>
        </p:spPr>
      </p:pic>
      <p:pic>
        <p:nvPicPr>
          <p:cNvPr id="3" name="Рисунок 2" descr="IMG_20210625_12451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-759795" y="1740521"/>
            <a:ext cx="5877274" cy="4357688"/>
          </a:xfrm>
          <a:prstGeom prst="rect">
            <a:avLst/>
          </a:prstGeom>
        </p:spPr>
      </p:pic>
      <p:sp>
        <p:nvSpPr>
          <p:cNvPr id="4" name="Горизонтальный свиток 3"/>
          <p:cNvSpPr/>
          <p:nvPr/>
        </p:nvSpPr>
        <p:spPr>
          <a:xfrm>
            <a:off x="611560" y="44624"/>
            <a:ext cx="7992888" cy="792088"/>
          </a:xfrm>
          <a:prstGeom prst="horizontalScroll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chemeClr val="accent1"/>
                </a:solidFill>
              </a:rPr>
              <a:t>На берегах Ангары</a:t>
            </a:r>
            <a:endParaRPr lang="ru-RU" sz="3600" b="1" dirty="0">
              <a:solidFill>
                <a:schemeClr val="accent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20210625_12455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-964406" y="964407"/>
            <a:ext cx="6858001" cy="4929190"/>
          </a:xfrm>
          <a:prstGeom prst="rect">
            <a:avLst/>
          </a:prstGeom>
        </p:spPr>
      </p:pic>
      <p:pic>
        <p:nvPicPr>
          <p:cNvPr id="3" name="Рисунок 2" descr="IMG_20210625_12460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3536157" y="1250157"/>
            <a:ext cx="6858000" cy="435768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20210625_12461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-580916" y="1633648"/>
            <a:ext cx="5805264" cy="4643439"/>
          </a:xfrm>
          <a:prstGeom prst="rect">
            <a:avLst/>
          </a:prstGeom>
        </p:spPr>
      </p:pic>
      <p:pic>
        <p:nvPicPr>
          <p:cNvPr id="3" name="Рисунок 2" descr="IMG_20210625_12463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3883929" y="1597929"/>
            <a:ext cx="5805265" cy="4714876"/>
          </a:xfrm>
          <a:prstGeom prst="rect">
            <a:avLst/>
          </a:prstGeom>
        </p:spPr>
      </p:pic>
      <p:sp>
        <p:nvSpPr>
          <p:cNvPr id="4" name="Горизонтальный свиток 3"/>
          <p:cNvSpPr/>
          <p:nvPr/>
        </p:nvSpPr>
        <p:spPr>
          <a:xfrm>
            <a:off x="323528" y="0"/>
            <a:ext cx="8640960" cy="908720"/>
          </a:xfrm>
          <a:prstGeom prst="horizontalScroll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chemeClr val="accent1"/>
                </a:solidFill>
              </a:rPr>
              <a:t>Иркутск зародился Острогом</a:t>
            </a:r>
            <a:endParaRPr lang="ru-RU" sz="3200" b="1" dirty="0">
              <a:solidFill>
                <a:schemeClr val="accent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20210625_12464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-661575" y="1642302"/>
            <a:ext cx="5877273" cy="4554125"/>
          </a:xfrm>
          <a:prstGeom prst="rect">
            <a:avLst/>
          </a:prstGeom>
        </p:spPr>
      </p:pic>
      <p:pic>
        <p:nvPicPr>
          <p:cNvPr id="3" name="Рисунок 2" descr="IMG_20210625_12465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3883644" y="1597644"/>
            <a:ext cx="5877273" cy="4643438"/>
          </a:xfrm>
          <a:prstGeom prst="rect">
            <a:avLst/>
          </a:prstGeom>
        </p:spPr>
      </p:pic>
      <p:sp>
        <p:nvSpPr>
          <p:cNvPr id="4" name="Горизонтальный свиток 3"/>
          <p:cNvSpPr/>
          <p:nvPr/>
        </p:nvSpPr>
        <p:spPr>
          <a:xfrm>
            <a:off x="611560" y="0"/>
            <a:ext cx="8424936" cy="836712"/>
          </a:xfrm>
          <a:prstGeom prst="horizontalScroll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chemeClr val="accent1"/>
                </a:solidFill>
              </a:rPr>
              <a:t>Деревянное зодчество</a:t>
            </a:r>
            <a:endParaRPr lang="ru-RU" sz="3200" b="1" dirty="0">
              <a:solidFill>
                <a:schemeClr val="accent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103</TotalTime>
  <Words>193</Words>
  <Application>Microsoft Office PowerPoint</Application>
  <PresentationFormat>Экран (4:3)</PresentationFormat>
  <Paragraphs>19</Paragraphs>
  <Slides>16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0" baseType="lpstr">
      <vt:lpstr>Calibri</vt:lpstr>
      <vt:lpstr>Constantia</vt:lpstr>
      <vt:lpstr>Wingdings 2</vt:lpstr>
      <vt:lpstr>Поток</vt:lpstr>
      <vt:lpstr>  Альбом  От Юбилея победы к юбилею Иркутска</vt:lpstr>
      <vt:lpstr>                    История </vt:lpstr>
      <vt:lpstr>Задачи долгосрочного проекта: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От Юбилея победы к юбилею города</dc:title>
  <dc:creator>Ольга</dc:creator>
  <cp:lastModifiedBy>User</cp:lastModifiedBy>
  <cp:revision>14</cp:revision>
  <dcterms:created xsi:type="dcterms:W3CDTF">2021-06-25T04:49:29Z</dcterms:created>
  <dcterms:modified xsi:type="dcterms:W3CDTF">2021-07-01T01:15:22Z</dcterms:modified>
</cp:coreProperties>
</file>