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BBF2A-050E-491D-87B5-A1A4DF92A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02FB4-BD8A-4C28-B849-5D19D5E9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51CFDB-D8A9-49B4-8D49-198D7707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85765F-AC6E-4874-A7DD-1E50D2DF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68BCBF-C8D9-4317-A1AA-9F64F4C7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30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FA524-B648-4290-9EAD-9131E309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3225A4-F54C-402F-B9A8-3104E1AF3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DD87A9-B621-4BC8-998D-9EC98F99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8F8702-94D2-497C-BAFD-A08DC28B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5DBCA9-F62E-48C2-AC94-13DC38B0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68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73A924-F4C7-420F-8E17-69EA5DD5F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DDFC98-6CB6-44B6-9740-622F9EC8C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97CF86-48E2-4C68-88FB-FC3B9BF7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ED98D0-870B-45DD-9007-9D2354D8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35B5CC-2108-4F4E-A5BB-6419334B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37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21657-81DD-452B-B671-E2906A1C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7826A9-148F-4863-B23D-239909E1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7BCC76-6101-4BFB-B71D-3E976390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3F4B52-2B59-45E7-8FE3-7FAAB45F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7C0DA5-646D-42F0-908E-1E59F82B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91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893C7-FC7A-4F44-8054-5E5F44D9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C4955A-7F70-4D8C-A615-C79A89DB3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5EB7CB-083E-4E8A-B4C8-53A37F3C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90679C-4A92-4386-BB0D-0AE2BD73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CAF712-C5CB-4FD6-9039-A52ADEC4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CAADD8-A8F3-45E7-8D35-2813F6B8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FF8A31-8301-4AA9-AFF8-C7CEB56D9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132F78-0DA9-4FB2-B008-17CF0A96B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7196C-A696-4703-8523-258BC25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C95213-24D6-4D09-AE98-047AEB07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C83269-D7DD-47BF-BD56-7922DA77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95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74D9F-0A15-42A5-9A6C-2029019B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CC985F-F552-4764-A391-1B51685A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2EB54A-648B-429B-A956-340FCA45B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1B60AA-03E5-439A-BF6F-E09C046C0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791E97-B389-4D2F-B501-56A550212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7FE4DD-7686-4DE4-ADE0-6123B998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B1E6DD-F350-466C-A6C1-BC7AEB27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7BA680-D2E8-4D74-9106-2868E7B4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2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096209-EE08-4083-8401-07C05188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2E8CD2-C6C6-479F-8D10-9E5A82CB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FB9335-C183-400D-BEB5-7CF626CB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8F2C01-0229-46CB-A030-FC4FB6F5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5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0C1AAB-56AA-448E-A7F5-885C58A3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F5F3B4D-F3A3-4731-9596-9F2FAE0C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B71A93-E390-47BB-89FA-8ABC5B5C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8C454-33D8-418C-9194-0DAFCCBA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389BEA-B2BB-4A29-BA84-E64CE965F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C38B60-F362-4E2C-AD21-B3046CF5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FBA746-C8F0-4EA3-B89B-7A3B8F4F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E1BABB-7FBF-4006-A842-9B1EA7F8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CDC34-D2DB-4B73-8E13-57207EA2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42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93337-DE2C-49B7-ADE4-B259BBFE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A62C4D-A2B9-4B8A-9AF6-A4AAA905D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F11DB3-D5CA-4B73-8F71-2C6DD2A50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EA1DC3-3CD6-4F5B-9BDB-3D762F21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B46A88-B579-4D70-B722-1A74AB3E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BF1CFE-8C28-4E10-B75D-C268B9F3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97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F95407-B66B-4D06-BE15-AD0B38CA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5625F5-9D0D-47FB-BA45-CAF9BE8C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629845-DFEB-4734-B6D1-A3127B1F0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34E0-242C-4B35-A0B5-5524D5E237B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F5DCD8-83D2-493B-8AB1-A1153EC58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3F92E-1E53-4089-AABA-D4EC6989A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AB0C-32FD-4F84-86B1-BFCF285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F20A43A-0166-43AC-BDF7-1310225E1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848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CF270-F120-45C5-871C-2E267511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3385"/>
            <a:ext cx="9144000" cy="896815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МБДОУ  д</a:t>
            </a:r>
            <a:r>
              <a:rPr lang="ru-RU" sz="3200" b="1" dirty="0" smtClean="0"/>
              <a:t>етский сад № 24</a:t>
            </a:r>
            <a:br>
              <a:rPr lang="ru-RU" sz="3200" b="1" dirty="0" smtClean="0"/>
            </a:br>
            <a:r>
              <a:rPr lang="ru-RU" sz="3200" b="1" dirty="0" smtClean="0"/>
              <a:t>г. Иркутск</a:t>
            </a: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552C1E-C216-45B5-BE7C-93C0756844D8}"/>
              </a:ext>
            </a:extLst>
          </p:cNvPr>
          <p:cNvSpPr/>
          <p:nvPr/>
        </p:nvSpPr>
        <p:spPr>
          <a:xfrm>
            <a:off x="1111348" y="2551837"/>
            <a:ext cx="9556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СЕНТЯБРЯ –</a:t>
            </a:r>
          </a:p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ДЕНЬ ЗНАНИЙ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11470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BD6D453E-0502-4E21-B02A-2CBC18D05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826F5-0CFE-4D1D-8AE5-F3898BE9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Подвижные игры «Кто первый?»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002" y="1690688"/>
            <a:ext cx="3263503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971" y="1690688"/>
            <a:ext cx="38026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29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FC6427DD-B49E-42BA-A40D-1DCC6CA14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ADE5C-D375-4CDA-B468-4D9E431B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2101" cy="5177546"/>
          </a:xfrm>
        </p:spPr>
        <p:txBody>
          <a:bodyPr>
            <a:normAutofit/>
          </a:bodyPr>
          <a:lstStyle/>
          <a:p>
            <a:r>
              <a:rPr lang="ru-RU" sz="3200" b="1" dirty="0"/>
              <a:t>Исполнение песни «Учат в школе»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031" y="365125"/>
            <a:ext cx="6916615" cy="5894997"/>
          </a:xfrm>
        </p:spPr>
      </p:pic>
    </p:spTree>
    <p:extLst>
      <p:ext uri="{BB962C8B-B14F-4D97-AF65-F5344CB8AC3E}">
        <p14:creationId xmlns:p14="http://schemas.microsoft.com/office/powerpoint/2010/main" xmlns="" val="363524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DAB2551-6586-4FB1-9BD2-FACABAC48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3E348F1-0E9E-4ED4-961A-2349347ADD5E}"/>
              </a:ext>
            </a:extLst>
          </p:cNvPr>
          <p:cNvSpPr/>
          <p:nvPr/>
        </p:nvSpPr>
        <p:spPr>
          <a:xfrm>
            <a:off x="1997613" y="365125"/>
            <a:ext cx="807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 началом учебного года!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6446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детки, уважаемые родители и дошкольные работники, поздравляю вас с Днем знаний! И пусть мы еще не в школе, но все же смело и уверенно открываем этот мир и получаем новые знания. Пусть все у наших деток складывается хорошо и успешно, пусть с легкостью запомнятся буквы и цифры, пусть будет непобедимое желание учиться и веселиться.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2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2C30004A-F279-4E9B-AE3B-910822CB9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43480-160B-480C-8932-A9AC3ED7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Поле летней передышки все спешим мы в детский сад</a:t>
            </a:r>
            <a:br>
              <a:rPr lang="ru-RU" sz="3200" b="1" dirty="0"/>
            </a:br>
            <a:r>
              <a:rPr lang="ru-RU" sz="3200" b="1" dirty="0"/>
              <a:t>Поздравляем педагогов, нянь, родителей, ребят!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237575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1170A880-4E96-423C-8A29-36BC50F2E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60464-D855-4BE3-BD3C-E61DDE5E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65125"/>
            <a:ext cx="10692618" cy="343315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 , мои друзья!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встрече  с вами!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подросли, большими стали.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вы меня узнали?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узнали - незнайка!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Поздняковы\Downloads\20210901_1635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65125"/>
            <a:ext cx="5940425" cy="576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391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A514AE44-C79A-443E-8B32-29135B6F2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B66B9-6650-4F38-93DE-B26E1E14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365125"/>
            <a:ext cx="10720754" cy="447416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рядом — не молчат,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говорят. (алфавит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книжка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детишек: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мучит,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 — радует. (азбука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читать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А до буквы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атлас,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словарь,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его?... (букварь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отгадали.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804" y="644769"/>
            <a:ext cx="4552950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4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16DB55DB-9D2F-4588-8187-B1A055D08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0BA0FF-0F5D-4ED6-8121-F2AB4D74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494079"/>
            <a:ext cx="10515600" cy="5543306"/>
          </a:xfrm>
        </p:spPr>
        <p:txBody>
          <a:bodyPr>
            <a:normAutofit/>
          </a:bodyPr>
          <a:lstStyle/>
          <a:p>
            <a:r>
              <a:rPr lang="ru-RU" sz="3200" b="1" dirty="0"/>
              <a:t>С днём знаний мы хотим поздравить </a:t>
            </a:r>
            <a:br>
              <a:rPr lang="ru-RU" sz="3200" b="1" dirty="0"/>
            </a:br>
            <a:r>
              <a:rPr lang="ru-RU" sz="3200" b="1" dirty="0"/>
              <a:t>Сегодня целый детский сад.</a:t>
            </a:r>
            <a:br>
              <a:rPr lang="ru-RU" sz="3200" b="1" dirty="0"/>
            </a:br>
            <a:r>
              <a:rPr lang="ru-RU" sz="3200" b="1" dirty="0"/>
              <a:t>Всем воспитателям желаем </a:t>
            </a:r>
            <a:br>
              <a:rPr lang="ru-RU" sz="3200" b="1" dirty="0"/>
            </a:br>
            <a:r>
              <a:rPr lang="ru-RU" sz="3200" b="1" dirty="0"/>
              <a:t>Послушных</a:t>
            </a:r>
            <a:r>
              <a:rPr lang="ru-RU" sz="3200" dirty="0"/>
              <a:t>, </a:t>
            </a:r>
            <a:r>
              <a:rPr lang="ru-RU" sz="3200" b="1" dirty="0"/>
              <a:t>умненьких ребят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Знают взрослые и дети</a:t>
            </a:r>
            <a:br>
              <a:rPr lang="ru-RU" sz="3200" b="1" dirty="0"/>
            </a:br>
            <a:r>
              <a:rPr lang="ru-RU" sz="3200" b="1" dirty="0"/>
              <a:t>Что без знаний никуда.</a:t>
            </a:r>
            <a:br>
              <a:rPr lang="ru-RU" sz="3200" b="1" dirty="0"/>
            </a:br>
            <a:r>
              <a:rPr lang="ru-RU" sz="3200" b="1" dirty="0"/>
              <a:t>Применяют знания эти </a:t>
            </a:r>
            <a:br>
              <a:rPr lang="ru-RU" sz="3200" b="1" dirty="0"/>
            </a:br>
            <a:r>
              <a:rPr lang="ru-RU" sz="3200" b="1" dirty="0"/>
              <a:t>Для веселья и труда.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281" y="3016678"/>
            <a:ext cx="3263503" cy="3419292"/>
          </a:xfr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1968" y="650325"/>
            <a:ext cx="2784231" cy="460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916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A2AA032E-6AB3-4A22-AFFF-C812EF992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24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C59EB-7904-4EB6-B658-73B0BC71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Физкультминутка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93A24F-0907-4BA5-BC7B-1A3797B80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092" y="1825625"/>
            <a:ext cx="4135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 в коробке – неизвестно,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Но ужасно интересно!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Ну-ка крышку открывай,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порядку доставай!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769" y="1690688"/>
            <a:ext cx="3411415" cy="4351338"/>
          </a:xfrm>
        </p:spPr>
      </p:pic>
    </p:spTree>
    <p:extLst>
      <p:ext uri="{BB962C8B-B14F-4D97-AF65-F5344CB8AC3E}">
        <p14:creationId xmlns:p14="http://schemas.microsoft.com/office/powerpoint/2010/main" xmlns="" val="88409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95AEF7F3-2F44-4511-AEC1-E2B589D7E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24" y="-126609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8821A7-CC0F-465F-8F5C-ADA89A6A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Загадки-обманки.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29BEC6-BF92-40B8-8506-25AD86DCE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1348" y="1690688"/>
            <a:ext cx="4768947" cy="4486275"/>
          </a:xfrm>
        </p:spPr>
        <p:txBody>
          <a:bodyPr/>
          <a:lstStyle/>
          <a:p>
            <a:r>
              <a:rPr lang="ru-RU" b="1" dirty="0"/>
              <a:t>Кукарекает спросонок </a:t>
            </a:r>
          </a:p>
          <a:p>
            <a:pPr marL="0" indent="0">
              <a:buNone/>
            </a:pPr>
            <a:r>
              <a:rPr lang="ru-RU" b="1" dirty="0"/>
              <a:t>    милый добрый….. (петух)</a:t>
            </a:r>
          </a:p>
          <a:p>
            <a:pPr marL="0" indent="0">
              <a:buNone/>
            </a:pPr>
            <a:r>
              <a:rPr lang="ru-RU" b="1" dirty="0"/>
              <a:t>  Кто грызёт на ветке шишку?</a:t>
            </a:r>
          </a:p>
          <a:p>
            <a:pPr marL="0" indent="0">
              <a:buNone/>
            </a:pPr>
            <a:r>
              <a:rPr lang="ru-RU" b="1" dirty="0"/>
              <a:t>  Ну конечно, это….(Белка)</a:t>
            </a:r>
          </a:p>
          <a:p>
            <a:r>
              <a:rPr lang="ru-RU" b="1" dirty="0"/>
              <a:t>Ты на птичку посмотри</a:t>
            </a:r>
          </a:p>
          <a:p>
            <a:pPr marL="0" indent="0">
              <a:buNone/>
            </a:pPr>
            <a:r>
              <a:rPr lang="ru-RU" b="1" dirty="0"/>
              <a:t>   Ног у птички ровно……(две)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108" y="365125"/>
            <a:ext cx="4241815" cy="5811838"/>
          </a:xfrm>
        </p:spPr>
      </p:pic>
    </p:spTree>
    <p:extLst>
      <p:ext uri="{BB962C8B-B14F-4D97-AF65-F5344CB8AC3E}">
        <p14:creationId xmlns:p14="http://schemas.microsoft.com/office/powerpoint/2010/main" xmlns="" val="428394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5DE4C8FF-CAA2-405D-B510-2FEDA28F0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AADFF-ADAC-4262-BC40-DF199BB9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Танец «Новый день придет»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035" y="1596903"/>
            <a:ext cx="326350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1596903"/>
            <a:ext cx="3118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23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3DA87E3B-FEAF-4EFE-9BFB-E3EAC5796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184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24A32E-0CD6-4674-9E86-176E0A7A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9" y="567189"/>
            <a:ext cx="5673969" cy="5918017"/>
          </a:xfrm>
        </p:spPr>
        <p:txBody>
          <a:bodyPr>
            <a:normAutofit/>
          </a:bodyPr>
          <a:lstStyle/>
          <a:p>
            <a:r>
              <a:rPr lang="ru-RU" sz="3200" b="1" dirty="0"/>
              <a:t>Детский сад ещё не школа.</a:t>
            </a:r>
            <a:br>
              <a:rPr lang="ru-RU" sz="3200" b="1" dirty="0"/>
            </a:br>
            <a:r>
              <a:rPr lang="ru-RU" sz="3200" b="1" dirty="0"/>
              <a:t>Но всё же знаний уже много.</a:t>
            </a:r>
            <a:br>
              <a:rPr lang="ru-RU" sz="3200" b="1" dirty="0"/>
            </a:br>
            <a:r>
              <a:rPr lang="ru-RU" sz="3200" b="1" dirty="0"/>
              <a:t>Каждый день море открытий.</a:t>
            </a:r>
            <a:br>
              <a:rPr lang="ru-RU" sz="3200" b="1" dirty="0"/>
            </a:br>
            <a:r>
              <a:rPr lang="ru-RU" sz="3200" b="1" dirty="0"/>
              <a:t>Приключений и событий.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На порог пришёл День знаний.</a:t>
            </a:r>
            <a:br>
              <a:rPr lang="ru-RU" sz="3200" b="1" dirty="0"/>
            </a:br>
            <a:r>
              <a:rPr lang="ru-RU" sz="3200" b="1" dirty="0"/>
              <a:t>Открывай ему скорей!</a:t>
            </a:r>
            <a:br>
              <a:rPr lang="ru-RU" sz="3200" b="1" dirty="0"/>
            </a:br>
            <a:r>
              <a:rPr lang="ru-RU" sz="3200" b="1" dirty="0"/>
              <a:t>Пожелаем мы старанья</a:t>
            </a:r>
            <a:br>
              <a:rPr lang="ru-RU" sz="3200" b="1" dirty="0"/>
            </a:br>
            <a:r>
              <a:rPr lang="ru-RU" sz="3200" b="1" dirty="0"/>
              <a:t>И успехов для детей.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355" y="422032"/>
            <a:ext cx="5076092" cy="6063174"/>
          </a:xfrm>
        </p:spPr>
      </p:pic>
    </p:spTree>
    <p:extLst>
      <p:ext uri="{BB962C8B-B14F-4D97-AF65-F5344CB8AC3E}">
        <p14:creationId xmlns:p14="http://schemas.microsoft.com/office/powerpoint/2010/main" xmlns="" val="3906026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189</Words>
  <Application>Microsoft Office PowerPoint</Application>
  <PresentationFormat>Произвольный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 детский сад № 24 г. Иркутск</vt:lpstr>
      <vt:lpstr>Поле летней передышки все спешим мы в детский сад Поздравляем педагогов, нянь, родителей, ребят!</vt:lpstr>
      <vt:lpstr>Здравствуйте , мои друзья! Как рад встрече  с вами!  Все подросли, большими стали. Скажите, вы меня узнали? Конечно узнали - незнайка!</vt:lpstr>
      <vt:lpstr>Сели рядом — не молчат,  Нам загадки говорят. (алфавит).  Первая книжка Для всех детишек: Учит — мучит, А научит — радует. (азбука).  Учит он читать меня С буквы А до буквы Я, Он не атлас, не словарь, Как зовут его?... (букварь).  Загадки отгадали.</vt:lpstr>
      <vt:lpstr>С днём знаний мы хотим поздравить  Сегодня целый детский сад. Всем воспитателям желаем  Послушных, умненьких ребят.  Знают взрослые и дети Что без знаний никуда. Применяют знания эти  Для веселья и труда.</vt:lpstr>
      <vt:lpstr>Физкультминутка</vt:lpstr>
      <vt:lpstr>   Загадки-обманки.</vt:lpstr>
      <vt:lpstr>Танец «Новый день придет»</vt:lpstr>
      <vt:lpstr>Детский сад ещё не школа. Но всё же знаний уже много. Каждый день море открытий. Приключений и событий.  На порог пришёл День знаний. Открывай ему скорей! Пожелаем мы старанья И успехов для детей.   </vt:lpstr>
      <vt:lpstr>Подвижные игры «Кто первый?»</vt:lpstr>
      <vt:lpstr>Исполнение песни «Учат в школе»</vt:lpstr>
      <vt:lpstr>         Дорогие детки, уважаемые родители и дошкольные работники, поздравляю вас с Днем знаний! И пусть мы еще не в школе, но все же смело и уверенно открываем этот мир и получаем новые знания. Пусть все у наших деток складывается хорошо и успешно, пусть с легкостью запомнятся буквы и цифры, пусть будет непобедимое желание учиться и веселиться.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Eva</dc:creator>
  <cp:lastModifiedBy>Ольга</cp:lastModifiedBy>
  <cp:revision>18</cp:revision>
  <dcterms:created xsi:type="dcterms:W3CDTF">2019-09-08T11:51:52Z</dcterms:created>
  <dcterms:modified xsi:type="dcterms:W3CDTF">2021-09-16T02:31:00Z</dcterms:modified>
</cp:coreProperties>
</file>