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5" r:id="rId6"/>
    <p:sldId id="266" r:id="rId7"/>
    <p:sldId id="273" r:id="rId8"/>
    <p:sldId id="275" r:id="rId9"/>
    <p:sldId id="276" r:id="rId10"/>
    <p:sldId id="279" r:id="rId11"/>
    <p:sldId id="282" r:id="rId12"/>
    <p:sldId id="283" r:id="rId13"/>
    <p:sldId id="281" r:id="rId14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547715"/>
          </a:xfrm>
        </p:spPr>
        <p:txBody>
          <a:bodyPr/>
          <a:lstStyle/>
          <a:p>
            <a:r>
              <a:rPr lang="ru-RU" dirty="0" smtClean="0"/>
              <a:t>КАК МЫ ПРОВЕЛИ ЛЕТО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933056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МБДОУ детский сад №24</a:t>
            </a:r>
          </a:p>
          <a:p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. Иркутск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5476" y="-152400"/>
            <a:ext cx="919455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Зацвели ромашки- наступило лето!</a:t>
            </a:r>
            <a:endParaRPr lang="ru-RU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s://www.maam.ru/upload/blogs/detsad-401877-14566613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403860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857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5476" y="-152400"/>
            <a:ext cx="919455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Вот как провели лето наши Дети!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5035698"/>
          </a:xfrm>
        </p:spPr>
      </p:pic>
    </p:spTree>
    <p:extLst>
      <p:ext uri="{BB962C8B-B14F-4D97-AF65-F5344CB8AC3E}">
        <p14:creationId xmlns:p14="http://schemas.microsoft.com/office/powerpoint/2010/main" xmlns="" val="101101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5476" y="-152400"/>
            <a:ext cx="919455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Наше лето!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781128"/>
          </a:xfrm>
        </p:spPr>
      </p:pic>
    </p:spTree>
    <p:extLst>
      <p:ext uri="{BB962C8B-B14F-4D97-AF65-F5344CB8AC3E}">
        <p14:creationId xmlns:p14="http://schemas.microsoft.com/office/powerpoint/2010/main" xmlns="" val="200512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68826" y="0"/>
            <a:ext cx="92128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17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Здравствуй, лето</a:t>
            </a:r>
            <a:r>
              <a:rPr lang="ru-RU" smtClean="0"/>
              <a:t>, здравствуй, </a:t>
            </a:r>
            <a:r>
              <a:rPr lang="ru-RU" dirty="0" smtClean="0"/>
              <a:t>лето!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Много красок, много света.</a:t>
            </a:r>
          </a:p>
          <a:p>
            <a:pPr marL="0" indent="0" algn="ctr">
              <a:buNone/>
            </a:pPr>
            <a:r>
              <a:rPr lang="ru-RU" dirty="0" smtClean="0"/>
              <a:t>Много дивного тепла</a:t>
            </a:r>
          </a:p>
          <a:p>
            <a:pPr marL="0" indent="0" algn="ctr">
              <a:buNone/>
            </a:pPr>
            <a:r>
              <a:rPr lang="ru-RU" dirty="0" smtClean="0"/>
              <a:t>Нам природа отдала!</a:t>
            </a:r>
          </a:p>
          <a:p>
            <a:pPr marL="0" indent="0" algn="ctr">
              <a:buNone/>
            </a:pPr>
            <a:r>
              <a:rPr lang="ru-RU" dirty="0" smtClean="0"/>
              <a:t>Вот прекрасная пора!</a:t>
            </a:r>
          </a:p>
          <a:p>
            <a:pPr marL="0" indent="0" algn="ctr">
              <a:buNone/>
            </a:pPr>
            <a:r>
              <a:rPr lang="ru-RU" dirty="0" smtClean="0"/>
              <a:t>Любит лето детвора!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07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945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качели! На качели!</a:t>
            </a:r>
            <a:br>
              <a:rPr lang="ru-RU" dirty="0" smtClean="0"/>
            </a:br>
            <a:r>
              <a:rPr lang="ru-RU" dirty="0" smtClean="0"/>
              <a:t>Мы присели! Полетели!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xmlns="" val="41374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457" y="0"/>
            <a:ext cx="9224914" cy="692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811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Подтянись на турнике,</a:t>
            </a:r>
            <a:br>
              <a:rPr lang="ru-RU" sz="2800" dirty="0" smtClean="0"/>
            </a:br>
            <a:r>
              <a:rPr lang="ru-RU" sz="2800" dirty="0" smtClean="0"/>
              <a:t>Будут мускулы в руке</a:t>
            </a:r>
            <a:br>
              <a:rPr lang="ru-RU" sz="2800" dirty="0" smtClean="0"/>
            </a:br>
            <a:r>
              <a:rPr lang="ru-RU" sz="2800" dirty="0" smtClean="0"/>
              <a:t>Сильные и крепкие,</a:t>
            </a:r>
            <a:br>
              <a:rPr lang="ru-RU" sz="2800" dirty="0" smtClean="0"/>
            </a:br>
            <a:r>
              <a:rPr lang="ru-RU" sz="2800" dirty="0"/>
              <a:t> </a:t>
            </a:r>
            <a:r>
              <a:rPr lang="ru-RU" sz="2800" dirty="0" smtClean="0"/>
              <a:t>Руки будут цепкие!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33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80732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чего хорош денек!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Веет легкий ветерок.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 летнего лучи,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приятны горячи!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32856"/>
            <a:ext cx="5688632" cy="410445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652" y="2132856"/>
            <a:ext cx="2545854" cy="4104455"/>
          </a:xfrm>
        </p:spPr>
      </p:pic>
    </p:spTree>
    <p:extLst>
      <p:ext uri="{BB962C8B-B14F-4D97-AF65-F5344CB8AC3E}">
        <p14:creationId xmlns:p14="http://schemas.microsoft.com/office/powerpoint/2010/main" xmlns="" val="2473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9455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Вот и лето, но пока</a:t>
            </a:r>
            <a:br>
              <a:rPr lang="ru-RU" sz="2800" dirty="0" smtClean="0"/>
            </a:br>
            <a:r>
              <a:rPr lang="ru-RU" sz="2800" dirty="0" smtClean="0"/>
              <a:t>Только загораем.</a:t>
            </a:r>
            <a:br>
              <a:rPr lang="ru-RU" sz="2800" dirty="0" smtClean="0"/>
            </a:br>
            <a:r>
              <a:rPr lang="ru-RU" sz="2800" dirty="0" smtClean="0"/>
              <a:t>Бледноватые бока,</a:t>
            </a:r>
            <a:br>
              <a:rPr lang="ru-RU" sz="2800" dirty="0" smtClean="0"/>
            </a:br>
            <a:r>
              <a:rPr lang="ru-RU" sz="2800" dirty="0" smtClean="0"/>
              <a:t>Солнцу подставляем!</a:t>
            </a: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74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9455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 мы и рисовать!</a:t>
            </a:r>
            <a:endParaRPr lang="ru-RU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8200" y="1600199"/>
            <a:ext cx="4038600" cy="442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s://xn----12-53dwcf1akj7fei.xn--p1ai/wp-content/uploads/2020/02/1-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199"/>
            <a:ext cx="411480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052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такое пчелиное семейство у нас получилось.</a:t>
            </a:r>
            <a:endParaRPr lang="ru-RU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00468" y="1700808"/>
            <a:ext cx="39863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980" y="2348187"/>
            <a:ext cx="3749040" cy="302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72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9/10/11/s_5da0d60c30314/1222091_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50558" y="0"/>
            <a:ext cx="919455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Лепим мы из пластилина,</a:t>
            </a:r>
            <a:br>
              <a:rPr lang="ru-RU" sz="3200" dirty="0" smtClean="0"/>
            </a:br>
            <a:r>
              <a:rPr lang="ru-RU" sz="3200" dirty="0" smtClean="0"/>
              <a:t>Пластилин нижней, чем глина!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1988840"/>
            <a:ext cx="40386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038600" cy="353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75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67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КАК МЫ ПРОВЕЛИ ЛЕТО</vt:lpstr>
      <vt:lpstr> Здравствуй, лето, здравствуй, лето!</vt:lpstr>
      <vt:lpstr>На качели! На качели! Мы присели! Полетели!</vt:lpstr>
      <vt:lpstr> Подтянись на турнике, Будут мускулы в руке Сильные и крепкие,  Руки будут цепкие!</vt:lpstr>
      <vt:lpstr>   До чего хорош денек! Веет легкий ветерок. Солнца летнего лучи,  Так приятны горячи!  </vt:lpstr>
      <vt:lpstr> Вот и лето, но пока Только загораем. Бледноватые бока, Солнцу подставляем!</vt:lpstr>
      <vt:lpstr>Любим мы и рисовать!</vt:lpstr>
      <vt:lpstr>Вот такое пчелиное семейство у нас получилось.</vt:lpstr>
      <vt:lpstr> Лепим мы из пластилина, Пластилин нижней, чем глина! </vt:lpstr>
      <vt:lpstr>Зацвели ромашки- наступило лето!</vt:lpstr>
      <vt:lpstr>Вот как провели лето наши Дети!</vt:lpstr>
      <vt:lpstr>Наше лето!</vt:lpstr>
      <vt:lpstr>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Лилиля</dc:creator>
  <cp:lastModifiedBy>Ольга</cp:lastModifiedBy>
  <cp:revision>44</cp:revision>
  <cp:lastPrinted>2020-07-27T15:37:51Z</cp:lastPrinted>
  <dcterms:created xsi:type="dcterms:W3CDTF">2020-07-14T16:06:53Z</dcterms:created>
  <dcterms:modified xsi:type="dcterms:W3CDTF">2021-09-16T02:32:00Z</dcterms:modified>
</cp:coreProperties>
</file>