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70" r:id="rId3"/>
    <p:sldId id="269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Золотая Осень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МБДОУ №24 г.Иркутск 2021г Выполнили: </a:t>
            </a:r>
            <a:r>
              <a:rPr lang="ru-RU" dirty="0" err="1" smtClean="0"/>
              <a:t>Мадасова</a:t>
            </a:r>
            <a:r>
              <a:rPr lang="ru-RU" dirty="0" smtClean="0"/>
              <a:t> Р.А  Черных И.В</a:t>
            </a:r>
          </a:p>
        </p:txBody>
      </p:sp>
      <p:pic>
        <p:nvPicPr>
          <p:cNvPr id="9" name="Содержимое 5" descr="зол о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9144000" cy="41044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935a96f8ea14d235891839cdebe6ecf6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99992" cy="6957392"/>
          </a:xfrm>
        </p:spPr>
      </p:pic>
      <p:pic>
        <p:nvPicPr>
          <p:cNvPr id="6" name="Содержимое 5" descr="IMG_20211006_1214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0"/>
            <a:ext cx="4644008" cy="697463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60010c83a8ab6d126a00a8b468897675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6858000"/>
          </a:xfrm>
        </p:spPr>
      </p:pic>
      <p:pic>
        <p:nvPicPr>
          <p:cNvPr id="6" name="Содержимое 5" descr="IMG-bdc2d79d13544d7fee5b1898fe61f1bf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11006_1215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44008" cy="6858000"/>
          </a:xfrm>
        </p:spPr>
      </p:pic>
      <p:pic>
        <p:nvPicPr>
          <p:cNvPr id="8" name="Содержимое 7" descr="IMG_20211006_1214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0"/>
            <a:ext cx="4427984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Родная </a:t>
            </a:r>
            <a:r>
              <a:rPr lang="ru-RU" dirty="0" smtClean="0"/>
              <a:t>природа! В душе ребенка она оставляет глубокий неизгладимый след, потому - что своей яркостью, своим многообразием воздействует на его чувства. Осень – одно из благоприятных времен года для наблюдений за изменениями в природе. При изучении природных явлений дошкольники обращают внимания на многие признаки этого замечательного времен года, учатся прослеживать связь между ними, знакомятся с осенней природой. Знания в этой сфере ребята получают постепенно, циклично, пополняя их год от года.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Помочь детям увидеть всю красоту и богатства осенней природы. </a:t>
            </a: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Обогащать и систематизировать представления детей об изменениях, происходящих в </a:t>
            </a:r>
            <a:r>
              <a:rPr lang="ru-RU" dirty="0" smtClean="0"/>
              <a:t>природе осенью.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Воспитывать гуманное отношение </a:t>
            </a:r>
            <a:r>
              <a:rPr lang="ru-RU" dirty="0" smtClean="0"/>
              <a:t>к</a:t>
            </a:r>
            <a:r>
              <a:rPr lang="ru-RU" dirty="0" smtClean="0"/>
              <a:t> природе и закладывать основы экологически </a:t>
            </a:r>
            <a:r>
              <a:rPr lang="ru-RU" dirty="0" smtClean="0"/>
              <a:t>культурной личности.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Учить детей </a:t>
            </a:r>
            <a:r>
              <a:rPr lang="ru-RU" dirty="0" smtClean="0"/>
              <a:t>отражать</a:t>
            </a:r>
            <a:r>
              <a:rPr lang="ru-RU" dirty="0" smtClean="0"/>
              <a:t> наблюдения и полученные знания в различных видах игровой </a:t>
            </a:r>
            <a:r>
              <a:rPr lang="ru-RU" dirty="0" smtClean="0"/>
              <a:t>и продуктивной </a:t>
            </a:r>
            <a:r>
              <a:rPr lang="ru-RU" dirty="0" smtClean="0"/>
              <a:t>деятельности.</a:t>
            </a:r>
          </a:p>
          <a:p>
            <a:pPr marL="651510" indent="-514350">
              <a:buFont typeface="+mj-lt"/>
              <a:buAutoNum type="arabicPeriod"/>
            </a:pPr>
            <a:endParaRPr lang="ru-RU" dirty="0" smtClean="0"/>
          </a:p>
          <a:p>
            <a:pPr marL="651510" indent="-514350">
              <a:buFont typeface="+mj-lt"/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Приметы осени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Осень подойдет неслышно,</a:t>
            </a:r>
          </a:p>
          <a:p>
            <a:r>
              <a:rPr lang="ru-RU" dirty="0" smtClean="0"/>
              <a:t>Тихо встанет у ворот.</a:t>
            </a:r>
          </a:p>
          <a:p>
            <a:r>
              <a:rPr lang="ru-RU" dirty="0" smtClean="0"/>
              <a:t>В огороде листик вишни,</a:t>
            </a:r>
          </a:p>
          <a:p>
            <a:r>
              <a:rPr lang="ru-RU" dirty="0" smtClean="0"/>
              <a:t>На дорогу упадет.</a:t>
            </a:r>
          </a:p>
          <a:p>
            <a:r>
              <a:rPr lang="ru-RU" dirty="0" smtClean="0"/>
              <a:t>Это первая примета,</a:t>
            </a:r>
          </a:p>
          <a:p>
            <a:r>
              <a:rPr lang="ru-RU" dirty="0" smtClean="0"/>
              <a:t>Что от нас уходит лето.</a:t>
            </a:r>
          </a:p>
          <a:p>
            <a:r>
              <a:rPr lang="ru-RU" dirty="0" smtClean="0"/>
              <a:t>А вторая куст малины,</a:t>
            </a:r>
          </a:p>
          <a:p>
            <a:r>
              <a:rPr lang="ru-RU" dirty="0" smtClean="0"/>
              <a:t>В нитях белой паутины.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Чуть короче станет день,</a:t>
            </a:r>
          </a:p>
          <a:p>
            <a:r>
              <a:rPr lang="ru-RU" dirty="0" smtClean="0"/>
              <a:t>Потемнеют облака,</a:t>
            </a:r>
          </a:p>
          <a:p>
            <a:r>
              <a:rPr lang="ru-RU" dirty="0" smtClean="0"/>
              <a:t>Словно их накроет тень,</a:t>
            </a:r>
          </a:p>
          <a:p>
            <a:r>
              <a:rPr lang="ru-RU" dirty="0" smtClean="0"/>
              <a:t>Станет пасмурной река -</a:t>
            </a:r>
          </a:p>
          <a:p>
            <a:r>
              <a:rPr lang="ru-RU" dirty="0" smtClean="0"/>
              <a:t>Третья верная примета:</a:t>
            </a:r>
          </a:p>
          <a:p>
            <a:r>
              <a:rPr lang="ru-RU" dirty="0" smtClean="0"/>
              <a:t>Осень бродит близко где-то</a:t>
            </a:r>
          </a:p>
          <a:p>
            <a:r>
              <a:rPr lang="ru-RU" dirty="0" smtClean="0"/>
              <a:t>Ранним утром на поляны,</a:t>
            </a:r>
          </a:p>
          <a:p>
            <a:r>
              <a:rPr lang="ru-RU" dirty="0" smtClean="0"/>
              <a:t>Лягут белые туманы.</a:t>
            </a:r>
          </a:p>
          <a:p>
            <a:r>
              <a:rPr lang="ru-RU" dirty="0" smtClean="0"/>
              <a:t>А потом уж жди, не жди</a:t>
            </a:r>
          </a:p>
          <a:p>
            <a:r>
              <a:rPr lang="ru-RU" dirty="0" smtClean="0"/>
              <a:t>Моросящие дожди</a:t>
            </a:r>
          </a:p>
          <a:p>
            <a:r>
              <a:rPr lang="ru-RU" dirty="0" smtClean="0"/>
              <a:t>Пеленой затянут просинь</a:t>
            </a:r>
          </a:p>
          <a:p>
            <a:r>
              <a:rPr lang="ru-RU" dirty="0" smtClean="0"/>
              <a:t>Источник: https://doshvozrast.ru/konspekt/poznovrazv45.htm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Пословицы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Коли ясно, то и осень прекрасна.</a:t>
            </a:r>
          </a:p>
          <a:p>
            <a:r>
              <a:rPr lang="ru-RU" dirty="0" smtClean="0"/>
              <a:t>Осень идет, и дождь за собой ведет.</a:t>
            </a:r>
          </a:p>
          <a:p>
            <a:r>
              <a:rPr lang="ru-RU" dirty="0" smtClean="0"/>
              <a:t>Красна весна цветами, а осень пирогами.</a:t>
            </a:r>
          </a:p>
          <a:p>
            <a:r>
              <a:rPr lang="ru-RU" dirty="0" smtClean="0"/>
              <a:t>От осени к лету, поворота нету.</a:t>
            </a:r>
          </a:p>
          <a:p>
            <a:r>
              <a:rPr lang="ru-RU" dirty="0" smtClean="0"/>
              <a:t>Лето со снопами, осень с пирогами.</a:t>
            </a:r>
          </a:p>
          <a:p>
            <a:r>
              <a:rPr lang="ru-RU" dirty="0" smtClean="0"/>
              <a:t>Грибок в кузовок - зимой будет </a:t>
            </a:r>
            <a:r>
              <a:rPr lang="ru-RU" dirty="0" err="1" smtClean="0"/>
              <a:t>пирожок.Источник</a:t>
            </a:r>
            <a:r>
              <a:rPr lang="ru-RU" dirty="0" smtClean="0"/>
              <a:t>: https://doshvozrast.ru/konspekt/poznovrazv45.htm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Стих </a:t>
            </a:r>
            <a:endParaRPr lang="ru-RU" dirty="0"/>
          </a:p>
        </p:txBody>
      </p:sp>
      <p:pic>
        <p:nvPicPr>
          <p:cNvPr id="4" name="Содержимое 3" descr="стих про осень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Работы детей нашего </a:t>
            </a:r>
            <a:r>
              <a:rPr lang="ru-RU" dirty="0" smtClean="0"/>
              <a:t>детского сада</a:t>
            </a:r>
            <a:endParaRPr lang="ru-RU" dirty="0"/>
          </a:p>
        </p:txBody>
      </p:sp>
      <p:pic>
        <p:nvPicPr>
          <p:cNvPr id="5" name="Содержимое 4" descr="IMG_20211006_1216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211960" cy="5184576"/>
          </a:xfrm>
        </p:spPr>
      </p:pic>
      <p:pic>
        <p:nvPicPr>
          <p:cNvPr id="6" name="Содержимое 5" descr="IMG_20211006_1216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556792"/>
            <a:ext cx="4860032" cy="508518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20211006_1215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5076056" cy="6858000"/>
          </a:xfrm>
        </p:spPr>
      </p:pic>
      <p:pic>
        <p:nvPicPr>
          <p:cNvPr id="6" name="Содержимое 5" descr="IMG_20211006_1214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4139952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-2e9fa16264771cbd0644bc0df80222b9-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0"/>
            <a:ext cx="4499992" cy="6858000"/>
          </a:xfrm>
        </p:spPr>
      </p:pic>
      <p:pic>
        <p:nvPicPr>
          <p:cNvPr id="6" name="Содержимое 5" descr="IMG-217e765afb0f5400b3b182c8a3f8dd90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0"/>
            <a:ext cx="4499992" cy="6858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</TotalTime>
  <Words>153</Words>
  <Application>Microsoft Office PowerPoint</Application>
  <PresentationFormat>Экран (4:3)</PresentationFormat>
  <Paragraphs>49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Золотая Осень</vt:lpstr>
      <vt:lpstr>Слайд 2</vt:lpstr>
      <vt:lpstr>Задачи:</vt:lpstr>
      <vt:lpstr>Приметы осени</vt:lpstr>
      <vt:lpstr>Пословицы</vt:lpstr>
      <vt:lpstr>Стих </vt:lpstr>
      <vt:lpstr>Работы детей нашего детского сада</vt:lpstr>
      <vt:lpstr>Слайд 8</vt:lpstr>
      <vt:lpstr>Слайд 9</vt:lpstr>
      <vt:lpstr>Слайд 10</vt:lpstr>
      <vt:lpstr>Слайд 11</vt:lpstr>
      <vt:lpstr>Слайд 12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Золотая Осень</dc:title>
  <cp:lastModifiedBy>Ольга</cp:lastModifiedBy>
  <cp:revision>10</cp:revision>
  <dcterms:modified xsi:type="dcterms:W3CDTF">2021-10-07T07:51:42Z</dcterms:modified>
</cp:coreProperties>
</file>