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70f/0005bfe6-c23f0d8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4851"/>
            <a:ext cx="10077450" cy="75628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072330" y="2643182"/>
            <a:ext cx="26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Выполнили :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 Захарова В.В 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Муруева</a:t>
            </a:r>
            <a:r>
              <a:rPr lang="ru-RU" sz="2800" b="1" dirty="0" smtClean="0">
                <a:solidFill>
                  <a:schemeClr val="bg1"/>
                </a:solidFill>
              </a:rPr>
              <a:t> М.Г</a:t>
            </a:r>
          </a:p>
          <a:p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фото пожарная\IMG_20211101_073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4472" cy="4525962"/>
          </a:xfrm>
          <a:prstGeom prst="rect">
            <a:avLst/>
          </a:prstGeom>
          <a:noFill/>
        </p:spPr>
      </p:pic>
      <p:pic>
        <p:nvPicPr>
          <p:cNvPr id="1027" name="Picture 3" descr="C:\Users\Home\Desktop\фото пожарная\IMG_20211101_073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фото пожарная\IMG_20211101_0737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2051" name="Picture 3" descr="C:\Users\Home\Desktop\фото пожарная\IMG_20211101_092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ome\Desktop\фото пожарная\IMG_20211101_1009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3075" name="Picture 3" descr="C:\Users\Home\Desktop\фото пожарная\IMG_20211101_101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фото пожарная\IMG_20211101_102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4099" name="Picture 3" descr="C:\Users\Home\Desktop\фото пожарная\IMG_20211101_102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ome\Desktop\фото пожарная\IMG_20211101_1156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Home\Desktop\фото пожарная\IMG_20211101_1407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6148" name="Picture 4" descr="C:\Users\Home\Desktop\фото пожарная\IMG_20211101_141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ome\Desktop\фото пожарная\IMG_20211101_141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7171" name="Picture 3" descr="C:\Users\Home\Desktop\фото пожарная\IMG_20211101_141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Home\Desktop\фото пожарная\IMG_20211101_143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8196" name="Picture 4" descr="C:\Users\Home\Desktop\фото пожарная\IMG_20211101_143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4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Home\Desktop\фото пожарная\IMG_20211101_1437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9219" name="Picture 3" descr="C:\Users\Home\Desktop\фото пожарная\IMG_20211101_143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Home\Desktop\фото пожарная\IMG_20211101_1439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</p:spPr>
      </p:pic>
      <p:pic>
        <p:nvPicPr>
          <p:cNvPr id="10244" name="Picture 4" descr="C:\Users\Home\Desktop\фото пожарная\IMG_20211101_1438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947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8/09/78984/images/screen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ome\Desktop\фото пожарная\IMG_20211101_150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46238"/>
            <a:ext cx="3394472" cy="4525962"/>
          </a:xfrm>
          <a:prstGeom prst="rect">
            <a:avLst/>
          </a:prstGeom>
          <a:noFill/>
        </p:spPr>
      </p:pic>
      <p:pic>
        <p:nvPicPr>
          <p:cNvPr id="11267" name="Picture 3" descr="C:\Users\Home\Desktop\фото пожарная\IMG_20211101_150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4623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myslide.ru/documents_7/bb9786b88eba77adc3c856ed141bc3b8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myslide.ru/documents_7/bb9786b88eba77adc3c856ed141bc3b8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ds05.infourok.ru/uploads/ex/11db/000b5c7a-706a6c2f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s://ds05.infourok.ru/uploads/ex/11db/000b5c7a-706a6c2f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cloud.prezentacii.org/19/01/113506/images/scree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cloud.prezentacii.org/19/01/113506/images/screen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://900igr.net/up/datas/199964/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://900igr.net/up/datas/199964/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s://cloud.prezentacii.org/19/01/113506/images/scre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14338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57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Все </a:t>
            </a:r>
            <a:r>
              <a:rPr lang="ru-RU" dirty="0" smtClean="0"/>
              <a:t>стороны жизни человека напрямую связаны  с его безопасностью.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 В </a:t>
            </a:r>
            <a:r>
              <a:rPr lang="ru-RU" dirty="0" smtClean="0"/>
              <a:t>современном обществе проблемы безопасности в жизнедеятельности по праву относятся к глобальным. Именно поэтому в настоящее время (по ФГОС- </a:t>
            </a:r>
            <a:r>
              <a:rPr lang="ru-RU" sz="1400" dirty="0" smtClean="0"/>
              <a:t>федеральный государственный образовательный стандарт</a:t>
            </a:r>
            <a:r>
              <a:rPr lang="ru-RU" dirty="0" smtClean="0"/>
              <a:t>)  в ООП ДО в интеграции образовательных областей  выделен и  систематизирован  аспект  </a:t>
            </a:r>
            <a:r>
              <a:rPr lang="ru-RU" sz="2800" dirty="0" smtClean="0"/>
              <a:t>«Безопасность» (безопасное поведение в быту, социуме, природе). </a:t>
            </a: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None/>
            </a:pPr>
            <a:endParaRPr lang="ru-RU" sz="2800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соответствии с решением Комиссии по предупреждению и ликвидации чрезвычайных ситуаций и обеспечению  пожарной безопасности администрации города Иркутска от 24 сентября 2021года №28(далее Решение) в детском саду  организованы и выполнены следующие мероприятия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Проводились беседы по пожарной безопасности с детьми. </a:t>
            </a:r>
            <a:r>
              <a:rPr lang="ru-RU" dirty="0" smtClean="0"/>
              <a:t>Дети познакомились с правилами </a:t>
            </a:r>
            <a:r>
              <a:rPr lang="ru-RU" dirty="0" smtClean="0"/>
              <a:t>поведения при </a:t>
            </a:r>
            <a:r>
              <a:rPr lang="ru-RU" dirty="0" smtClean="0"/>
              <a:t>пожаре. </a:t>
            </a:r>
            <a:endParaRPr lang="ru-RU" dirty="0" smtClean="0"/>
          </a:p>
          <a:p>
            <a:r>
              <a:rPr lang="ru-RU" dirty="0" smtClean="0"/>
              <a:t>Играли </a:t>
            </a:r>
            <a:r>
              <a:rPr lang="ru-RU" dirty="0" smtClean="0"/>
              <a:t>в дидактические игры «Огонь наш друг», «Что нужно пожарному для работы», «Диалоги по телефону» и др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Играя, </a:t>
            </a:r>
            <a:r>
              <a:rPr lang="ru-RU" dirty="0" smtClean="0"/>
              <a:t>изучали </a:t>
            </a:r>
            <a:r>
              <a:rPr lang="ru-RU" dirty="0" smtClean="0"/>
              <a:t>правила</a:t>
            </a:r>
            <a:br>
              <a:rPr lang="ru-RU" dirty="0" smtClean="0"/>
            </a:br>
            <a:r>
              <a:rPr lang="ru-RU" dirty="0" smtClean="0"/>
              <a:t>поведения </a:t>
            </a:r>
            <a:r>
              <a:rPr lang="ru-RU" dirty="0" smtClean="0"/>
              <a:t>в опасных ситуациях (пожар).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Семейный </a:t>
            </a:r>
            <a:r>
              <a:rPr lang="ru-RU" dirty="0" err="1" smtClean="0"/>
              <a:t>детско</a:t>
            </a:r>
            <a:r>
              <a:rPr lang="ru-RU" dirty="0" smtClean="0"/>
              <a:t> – взрослый конкурс  тематических плакатов, игрушек, пособий по теме: «Огонь - друг, огонь - враг»</a:t>
            </a:r>
          </a:p>
          <a:p>
            <a:r>
              <a:rPr lang="ru-RU" dirty="0" smtClean="0"/>
              <a:t>Интеллектуальная викторина «Один дома»</a:t>
            </a:r>
          </a:p>
          <a:p>
            <a:r>
              <a:rPr lang="ru-RU" dirty="0" smtClean="0"/>
              <a:t>Этюды, игры - драматизация  по литературным произведениям:</a:t>
            </a:r>
          </a:p>
          <a:p>
            <a:r>
              <a:rPr lang="ru-RU" dirty="0" smtClean="0"/>
              <a:t> «Кошкин дом»,</a:t>
            </a:r>
          </a:p>
          <a:p>
            <a:r>
              <a:rPr lang="ru-RU" dirty="0" smtClean="0"/>
              <a:t> «Куда спешат пожарные машины», </a:t>
            </a:r>
          </a:p>
          <a:p>
            <a:r>
              <a:rPr lang="ru-RU" dirty="0" smtClean="0"/>
              <a:t>«Путаница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Экскурсия </a:t>
            </a:r>
            <a:r>
              <a:rPr lang="ru-RU" dirty="0" smtClean="0"/>
              <a:t>по  групповым центрам пожарной безопасности </a:t>
            </a:r>
            <a:r>
              <a:rPr lang="ru-RU" dirty="0" smtClean="0"/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Анализируя работу по проведению мероприятий по пожарной безопасности, можно сделать вывод, что благодаря систематизации </a:t>
            </a:r>
            <a:r>
              <a:rPr lang="ru-RU" dirty="0" smtClean="0"/>
              <a:t>мероприятий,</a:t>
            </a:r>
            <a:r>
              <a:rPr lang="ru-RU" dirty="0" smtClean="0"/>
              <a:t> у</a:t>
            </a:r>
            <a:r>
              <a:rPr lang="ru-RU" dirty="0" smtClean="0"/>
              <a:t> </a:t>
            </a:r>
            <a:r>
              <a:rPr lang="ru-RU" dirty="0" smtClean="0"/>
              <a:t>детей сформировался фундамент </a:t>
            </a:r>
            <a:r>
              <a:rPr lang="ru-RU" dirty="0" smtClean="0"/>
              <a:t>знаний о правилах </a:t>
            </a:r>
            <a:r>
              <a:rPr lang="ru-RU" dirty="0" smtClean="0"/>
              <a:t>пожарной безопасности.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</TotalTime>
  <Words>242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АКТУАЛЬНОСТЬ</vt:lpstr>
      <vt:lpstr>МЕРОПРИЯТИЯ</vt:lpstr>
      <vt:lpstr>МЕРОПРИЯТИЯ</vt:lpstr>
      <vt:lpstr>ВЫВОД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Федосова Анастасия Андреевна</cp:lastModifiedBy>
  <cp:revision>31</cp:revision>
  <dcterms:created xsi:type="dcterms:W3CDTF">2021-11-01T09:03:38Z</dcterms:created>
  <dcterms:modified xsi:type="dcterms:W3CDTF">2021-11-07T12:32:02Z</dcterms:modified>
</cp:coreProperties>
</file>