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2" r:id="rId8"/>
    <p:sldId id="273" r:id="rId9"/>
    <p:sldId id="274" r:id="rId10"/>
    <p:sldId id="27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9B14F-800B-4F96-AB4E-7AFC2DE0D38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3FC4BE-4D6C-4865-832F-65AC4FC53604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/>
            <a:t>НОД</a:t>
          </a:r>
        </a:p>
      </dgm:t>
    </dgm:pt>
    <dgm:pt modelId="{417AF108-4D15-4683-AD7C-67E901265070}" type="parTrans" cxnId="{5BC0B5C2-F2A7-45CF-AB3B-1002C13F8F28}">
      <dgm:prSet/>
      <dgm:spPr/>
      <dgm:t>
        <a:bodyPr/>
        <a:lstStyle/>
        <a:p>
          <a:endParaRPr lang="ru-RU"/>
        </a:p>
      </dgm:t>
    </dgm:pt>
    <dgm:pt modelId="{8D93B92D-6B67-4066-9E9A-2D8EFA4C6659}" type="sibTrans" cxnId="{5BC0B5C2-F2A7-45CF-AB3B-1002C13F8F28}">
      <dgm:prSet/>
      <dgm:spPr/>
      <dgm:t>
        <a:bodyPr/>
        <a:lstStyle/>
        <a:p>
          <a:endParaRPr lang="ru-RU"/>
        </a:p>
      </dgm:t>
    </dgm:pt>
    <dgm:pt modelId="{E6EC7F6E-F3F1-42DE-A68D-43B676EE4381}">
      <dgm:prSet phldrT="[Текст]"/>
      <dgm:spPr/>
      <dgm:t>
        <a:bodyPr/>
        <a:lstStyle/>
        <a:p>
          <a:r>
            <a:rPr lang="ru-RU" dirty="0"/>
            <a:t>Рассматривание</a:t>
          </a:r>
          <a:r>
            <a:rPr lang="ru-RU" baseline="0" dirty="0"/>
            <a:t>  видео слайды по теме « Новый год».</a:t>
          </a:r>
          <a:endParaRPr lang="ru-RU" dirty="0"/>
        </a:p>
      </dgm:t>
    </dgm:pt>
    <dgm:pt modelId="{F2EB2D57-4739-4781-866D-8A16E8A54683}" type="parTrans" cxnId="{A392B2E1-395B-488A-A65B-848594198514}">
      <dgm:prSet/>
      <dgm:spPr/>
      <dgm:t>
        <a:bodyPr/>
        <a:lstStyle/>
        <a:p>
          <a:endParaRPr lang="ru-RU"/>
        </a:p>
      </dgm:t>
    </dgm:pt>
    <dgm:pt modelId="{EC2E67AA-3DC5-492F-B854-01953B86727A}" type="sibTrans" cxnId="{A392B2E1-395B-488A-A65B-848594198514}">
      <dgm:prSet/>
      <dgm:spPr/>
      <dgm:t>
        <a:bodyPr/>
        <a:lstStyle/>
        <a:p>
          <a:endParaRPr lang="ru-RU"/>
        </a:p>
      </dgm:t>
    </dgm:pt>
    <dgm:pt modelId="{FFB173F6-90FD-4650-8346-3B2F1273CDCE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Выставка</a:t>
          </a:r>
        </a:p>
      </dgm:t>
    </dgm:pt>
    <dgm:pt modelId="{BAEFC169-5528-495A-9A36-32FBED9822B1}" type="parTrans" cxnId="{6CD8D77D-E6BC-4845-BD24-0B5AA7691352}">
      <dgm:prSet/>
      <dgm:spPr/>
      <dgm:t>
        <a:bodyPr/>
        <a:lstStyle/>
        <a:p>
          <a:endParaRPr lang="ru-RU"/>
        </a:p>
      </dgm:t>
    </dgm:pt>
    <dgm:pt modelId="{02ABF0E8-9E46-4041-B882-EA9BE9EAA3A9}" type="sibTrans" cxnId="{6CD8D77D-E6BC-4845-BD24-0B5AA7691352}">
      <dgm:prSet/>
      <dgm:spPr/>
      <dgm:t>
        <a:bodyPr/>
        <a:lstStyle/>
        <a:p>
          <a:endParaRPr lang="ru-RU"/>
        </a:p>
      </dgm:t>
    </dgm:pt>
    <dgm:pt modelId="{55F24AF0-2470-4C8F-B201-3F77F8A867C8}">
      <dgm:prSet phldrT="[Текст]"/>
      <dgm:spPr/>
      <dgm:t>
        <a:bodyPr/>
        <a:lstStyle/>
        <a:p>
          <a:r>
            <a:rPr lang="ru-RU" dirty="0"/>
            <a:t>Индивидуальный продукт  детского художественного творчества: рисование  </a:t>
          </a:r>
        </a:p>
      </dgm:t>
    </dgm:pt>
    <dgm:pt modelId="{376D714B-E550-400F-B60F-581AEF02E248}" type="parTrans" cxnId="{8AE62BD5-337F-4991-A95D-A4C7C4675E47}">
      <dgm:prSet/>
      <dgm:spPr/>
      <dgm:t>
        <a:bodyPr/>
        <a:lstStyle/>
        <a:p>
          <a:endParaRPr lang="ru-RU"/>
        </a:p>
      </dgm:t>
    </dgm:pt>
    <dgm:pt modelId="{5DD5A54D-C129-424E-9160-598C5930F043}" type="sibTrans" cxnId="{8AE62BD5-337F-4991-A95D-A4C7C4675E47}">
      <dgm:prSet/>
      <dgm:spPr/>
      <dgm:t>
        <a:bodyPr/>
        <a:lstStyle/>
        <a:p>
          <a:endParaRPr lang="ru-RU"/>
        </a:p>
      </dgm:t>
    </dgm:pt>
    <dgm:pt modelId="{97669423-BCC2-4AFA-B838-B8E425077300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/>
            <a:t>Развлечение </a:t>
          </a:r>
        </a:p>
      </dgm:t>
    </dgm:pt>
    <dgm:pt modelId="{B7EF8642-D805-400F-83FB-60DB7BDF7938}" type="parTrans" cxnId="{8C38B4A5-3C2B-4846-B44D-E80BBDBAEF98}">
      <dgm:prSet/>
      <dgm:spPr/>
      <dgm:t>
        <a:bodyPr/>
        <a:lstStyle/>
        <a:p>
          <a:endParaRPr lang="ru-RU"/>
        </a:p>
      </dgm:t>
    </dgm:pt>
    <dgm:pt modelId="{2986D3CF-7B14-49E5-850A-656873968DCA}" type="sibTrans" cxnId="{8C38B4A5-3C2B-4846-B44D-E80BBDBAEF98}">
      <dgm:prSet/>
      <dgm:spPr/>
      <dgm:t>
        <a:bodyPr/>
        <a:lstStyle/>
        <a:p>
          <a:endParaRPr lang="ru-RU"/>
        </a:p>
      </dgm:t>
    </dgm:pt>
    <dgm:pt modelId="{F1C7CD68-92CF-419E-93CB-F207D9561873}">
      <dgm:prSet phldrT="[Текст]"/>
      <dgm:spPr/>
      <dgm:t>
        <a:bodyPr/>
        <a:lstStyle/>
        <a:p>
          <a:r>
            <a:rPr lang="ru-RU" dirty="0"/>
            <a:t>Оформление групповой </a:t>
          </a:r>
          <a:r>
            <a:rPr lang="ru-RU" dirty="0" smtClean="0"/>
            <a:t>комнаты  </a:t>
          </a:r>
          <a:r>
            <a:rPr lang="ru-RU" dirty="0"/>
            <a:t>« Мы встречаем Новый год»</a:t>
          </a:r>
        </a:p>
      </dgm:t>
    </dgm:pt>
    <dgm:pt modelId="{5464B53B-AC6A-4DA2-8BD2-DB762D6ACBFC}" type="parTrans" cxnId="{80C840F4-5B39-4482-BDE3-FF6B926C0A87}">
      <dgm:prSet/>
      <dgm:spPr/>
      <dgm:t>
        <a:bodyPr/>
        <a:lstStyle/>
        <a:p>
          <a:endParaRPr lang="ru-RU"/>
        </a:p>
      </dgm:t>
    </dgm:pt>
    <dgm:pt modelId="{3FD27243-5887-43C6-91C7-6707F1E01D80}" type="sibTrans" cxnId="{80C840F4-5B39-4482-BDE3-FF6B926C0A87}">
      <dgm:prSet/>
      <dgm:spPr/>
      <dgm:t>
        <a:bodyPr/>
        <a:lstStyle/>
        <a:p>
          <a:endParaRPr lang="ru-RU"/>
        </a:p>
      </dgm:t>
    </dgm:pt>
    <dgm:pt modelId="{D3589534-5E41-476B-A06F-0A017ED79C0B}">
      <dgm:prSet phldrT="[Текст]"/>
      <dgm:spPr/>
      <dgm:t>
        <a:bodyPr/>
        <a:lstStyle/>
        <a:p>
          <a:r>
            <a:rPr lang="ru-RU" dirty="0"/>
            <a:t>Приобретение наглядного пособия  по теме.</a:t>
          </a:r>
        </a:p>
      </dgm:t>
    </dgm:pt>
    <dgm:pt modelId="{4EA4C2F7-37CB-4681-AE8A-10E571DEEF33}" type="parTrans" cxnId="{C30C6F61-3800-43B0-99BA-DF8829CE5BFC}">
      <dgm:prSet/>
      <dgm:spPr/>
      <dgm:t>
        <a:bodyPr/>
        <a:lstStyle/>
        <a:p>
          <a:endParaRPr lang="ru-RU"/>
        </a:p>
      </dgm:t>
    </dgm:pt>
    <dgm:pt modelId="{10969B3B-22F8-4840-B596-858E678D7311}" type="sibTrans" cxnId="{C30C6F61-3800-43B0-99BA-DF8829CE5BFC}">
      <dgm:prSet/>
      <dgm:spPr/>
      <dgm:t>
        <a:bodyPr/>
        <a:lstStyle/>
        <a:p>
          <a:endParaRPr lang="ru-RU"/>
        </a:p>
      </dgm:t>
    </dgm:pt>
    <dgm:pt modelId="{8849AF81-5E13-4EC7-8BD4-71F344C21D9B}">
      <dgm:prSet phldrT="[Текст]"/>
      <dgm:spPr/>
      <dgm:t>
        <a:bodyPr/>
        <a:lstStyle/>
        <a:p>
          <a:r>
            <a:rPr lang="ru-RU" dirty="0"/>
            <a:t>Чтение  произведения  </a:t>
          </a:r>
          <a:r>
            <a:rPr lang="ru-RU" dirty="0" err="1"/>
            <a:t>В.Сутеев</a:t>
          </a:r>
          <a:r>
            <a:rPr lang="ru-RU" dirty="0"/>
            <a:t> «Елка».</a:t>
          </a:r>
        </a:p>
      </dgm:t>
    </dgm:pt>
    <dgm:pt modelId="{54DCD040-1099-4064-8454-5DB67B114F63}" type="sibTrans" cxnId="{988865D0-4E12-451B-9946-1C1CB31A6B49}">
      <dgm:prSet/>
      <dgm:spPr/>
      <dgm:t>
        <a:bodyPr/>
        <a:lstStyle/>
        <a:p>
          <a:endParaRPr lang="ru-RU"/>
        </a:p>
      </dgm:t>
    </dgm:pt>
    <dgm:pt modelId="{CFED61E5-FF4D-4240-A1F6-5AB78D945C85}" type="parTrans" cxnId="{988865D0-4E12-451B-9946-1C1CB31A6B49}">
      <dgm:prSet/>
      <dgm:spPr/>
      <dgm:t>
        <a:bodyPr/>
        <a:lstStyle/>
        <a:p>
          <a:endParaRPr lang="ru-RU"/>
        </a:p>
      </dgm:t>
    </dgm:pt>
    <dgm:pt modelId="{F3A68B19-9E98-41E3-A376-383DAE6FA66C}">
      <dgm:prSet phldrT="[Текст]"/>
      <dgm:spPr/>
      <dgm:t>
        <a:bodyPr/>
        <a:lstStyle/>
        <a:p>
          <a:r>
            <a:rPr lang="ru-RU" dirty="0"/>
            <a:t>Новогодний праздник для детей</a:t>
          </a:r>
        </a:p>
      </dgm:t>
    </dgm:pt>
    <dgm:pt modelId="{B397625A-6747-4949-ADE1-34451E311D67}" type="parTrans" cxnId="{9BA43895-E5B7-4808-B8F9-3FD7A36039AD}">
      <dgm:prSet/>
      <dgm:spPr/>
      <dgm:t>
        <a:bodyPr/>
        <a:lstStyle/>
        <a:p>
          <a:endParaRPr lang="ru-RU"/>
        </a:p>
      </dgm:t>
    </dgm:pt>
    <dgm:pt modelId="{938DECF3-4B8E-443B-BBEC-53B4EEB20499}" type="sibTrans" cxnId="{9BA43895-E5B7-4808-B8F9-3FD7A36039AD}">
      <dgm:prSet/>
      <dgm:spPr/>
      <dgm:t>
        <a:bodyPr/>
        <a:lstStyle/>
        <a:p>
          <a:endParaRPr lang="ru-RU"/>
        </a:p>
      </dgm:t>
    </dgm:pt>
    <dgm:pt modelId="{3FC0DC52-B335-40BB-8448-7A7472BE9E4E}">
      <dgm:prSet phldrT="[Текст]"/>
      <dgm:spPr/>
      <dgm:t>
        <a:bodyPr/>
        <a:lstStyle/>
        <a:p>
          <a:r>
            <a:rPr lang="ru-RU" dirty="0"/>
            <a:t>Беседа: « Новый год мы в гости ждем»</a:t>
          </a:r>
        </a:p>
      </dgm:t>
    </dgm:pt>
    <dgm:pt modelId="{ECFFC795-64B3-42B8-9F29-F8BE1A145C68}" type="parTrans" cxnId="{BC137F75-975B-481A-83E7-AE9C49785EEA}">
      <dgm:prSet/>
      <dgm:spPr/>
      <dgm:t>
        <a:bodyPr/>
        <a:lstStyle/>
        <a:p>
          <a:endParaRPr lang="ru-RU"/>
        </a:p>
      </dgm:t>
    </dgm:pt>
    <dgm:pt modelId="{45A70BEC-9125-45BF-B2C6-020E7D97886E}" type="sibTrans" cxnId="{BC137F75-975B-481A-83E7-AE9C49785EEA}">
      <dgm:prSet/>
      <dgm:spPr/>
      <dgm:t>
        <a:bodyPr/>
        <a:lstStyle/>
        <a:p>
          <a:endParaRPr lang="ru-RU"/>
        </a:p>
      </dgm:t>
    </dgm:pt>
    <dgm:pt modelId="{72C36032-CBE5-40CC-9E7D-54B74C74D019}">
      <dgm:prSet phldrT="[Текст]"/>
      <dgm:spPr/>
      <dgm:t>
        <a:bodyPr/>
        <a:lstStyle/>
        <a:p>
          <a:r>
            <a:rPr lang="ru-RU" dirty="0"/>
            <a:t>Чтение стихов про  Новый год.</a:t>
          </a:r>
        </a:p>
      </dgm:t>
    </dgm:pt>
    <dgm:pt modelId="{84A99DE5-B747-4ACE-A508-F733062CDFA8}" type="parTrans" cxnId="{7564D593-FF59-4D81-A019-9CDE6699A9FF}">
      <dgm:prSet/>
      <dgm:spPr/>
      <dgm:t>
        <a:bodyPr/>
        <a:lstStyle/>
        <a:p>
          <a:endParaRPr lang="ru-RU"/>
        </a:p>
      </dgm:t>
    </dgm:pt>
    <dgm:pt modelId="{6D5B482C-F3E0-4BC2-9BA2-B9B56A22D1D4}" type="sibTrans" cxnId="{7564D593-FF59-4D81-A019-9CDE6699A9FF}">
      <dgm:prSet/>
      <dgm:spPr/>
      <dgm:t>
        <a:bodyPr/>
        <a:lstStyle/>
        <a:p>
          <a:endParaRPr lang="ru-RU"/>
        </a:p>
      </dgm:t>
    </dgm:pt>
    <dgm:pt modelId="{CE02A458-A3B8-40B4-ACCA-4123735B91D9}">
      <dgm:prSet phldrT="[Текст]"/>
      <dgm:spPr/>
      <dgm:t>
        <a:bodyPr/>
        <a:lstStyle/>
        <a:p>
          <a:r>
            <a:rPr lang="ru-RU" dirty="0"/>
            <a:t>Аппликация «Дед мороз и снегурочка»</a:t>
          </a:r>
        </a:p>
      </dgm:t>
    </dgm:pt>
    <dgm:pt modelId="{0F7A30AB-5C1F-4270-A973-DFD342F4D621}" type="parTrans" cxnId="{B8CC47F8-F05C-4BCA-9325-58F112C515EB}">
      <dgm:prSet/>
      <dgm:spPr/>
      <dgm:t>
        <a:bodyPr/>
        <a:lstStyle/>
        <a:p>
          <a:endParaRPr lang="ru-RU"/>
        </a:p>
      </dgm:t>
    </dgm:pt>
    <dgm:pt modelId="{603E8B1A-DC5E-4EC5-AA8A-72329DCC6777}" type="sibTrans" cxnId="{B8CC47F8-F05C-4BCA-9325-58F112C515EB}">
      <dgm:prSet/>
      <dgm:spPr/>
      <dgm:t>
        <a:bodyPr/>
        <a:lstStyle/>
        <a:p>
          <a:endParaRPr lang="ru-RU"/>
        </a:p>
      </dgm:t>
    </dgm:pt>
    <dgm:pt modelId="{E68D5C67-DB15-4328-83B5-B24A4F18BD20}">
      <dgm:prSet phldrT="[Текст]"/>
      <dgm:spPr/>
      <dgm:t>
        <a:bodyPr/>
        <a:lstStyle/>
        <a:p>
          <a:r>
            <a:rPr lang="ru-RU" dirty="0"/>
            <a:t>Новогодние  подарки родным и близким.</a:t>
          </a:r>
        </a:p>
      </dgm:t>
    </dgm:pt>
    <dgm:pt modelId="{39EA63DF-809A-4205-8F2B-1A2F44AC14DF}" type="parTrans" cxnId="{C30F9DEC-4785-47D4-851C-0BCB1684B643}">
      <dgm:prSet/>
      <dgm:spPr/>
      <dgm:t>
        <a:bodyPr/>
        <a:lstStyle/>
        <a:p>
          <a:endParaRPr lang="ru-RU"/>
        </a:p>
      </dgm:t>
    </dgm:pt>
    <dgm:pt modelId="{AE2FDB3B-9413-4E12-9F62-381F35328912}" type="sibTrans" cxnId="{C30F9DEC-4785-47D4-851C-0BCB1684B643}">
      <dgm:prSet/>
      <dgm:spPr/>
      <dgm:t>
        <a:bodyPr/>
        <a:lstStyle/>
        <a:p>
          <a:endParaRPr lang="ru-RU"/>
        </a:p>
      </dgm:t>
    </dgm:pt>
    <dgm:pt modelId="{5798CD8B-CCAF-4AF6-B580-3A90A6A23626}" type="pres">
      <dgm:prSet presAssocID="{7D09B14F-800B-4F96-AB4E-7AFC2DE0D3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AA93A6-D63C-4767-9C30-B16ADE51A6BD}" type="pres">
      <dgm:prSet presAssocID="{8E3FC4BE-4D6C-4865-832F-65AC4FC53604}" presName="composite" presStyleCnt="0"/>
      <dgm:spPr/>
    </dgm:pt>
    <dgm:pt modelId="{8E42D594-9E48-4227-BECC-FE9A0BE14802}" type="pres">
      <dgm:prSet presAssocID="{8E3FC4BE-4D6C-4865-832F-65AC4FC5360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8252C-85D9-4001-8C0B-B25C5D3C8E00}" type="pres">
      <dgm:prSet presAssocID="{8E3FC4BE-4D6C-4865-832F-65AC4FC5360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CA274-5B45-4E31-B586-D7FD18B15CC8}" type="pres">
      <dgm:prSet presAssocID="{8D93B92D-6B67-4066-9E9A-2D8EFA4C6659}" presName="sp" presStyleCnt="0"/>
      <dgm:spPr/>
    </dgm:pt>
    <dgm:pt modelId="{83AFFB0C-E34D-4404-BBAA-E4ED0662AB66}" type="pres">
      <dgm:prSet presAssocID="{FFB173F6-90FD-4650-8346-3B2F1273CDCE}" presName="composite" presStyleCnt="0"/>
      <dgm:spPr/>
    </dgm:pt>
    <dgm:pt modelId="{595D027C-39B3-46AC-8DB7-35E397CB1FAE}" type="pres">
      <dgm:prSet presAssocID="{FFB173F6-90FD-4650-8346-3B2F1273CDC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67963-CCE2-4E28-A832-4AEFBB654440}" type="pres">
      <dgm:prSet presAssocID="{FFB173F6-90FD-4650-8346-3B2F1273CDCE}" presName="descendantText" presStyleLbl="alignAcc1" presStyleIdx="1" presStyleCnt="3" custLinFactNeighborX="1245" custLinFactNeighborY="9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1CD13-8A20-482C-9C8A-062DF1E12116}" type="pres">
      <dgm:prSet presAssocID="{02ABF0E8-9E46-4041-B882-EA9BE9EAA3A9}" presName="sp" presStyleCnt="0"/>
      <dgm:spPr/>
    </dgm:pt>
    <dgm:pt modelId="{C67DAD2C-2AFD-418E-B42D-83F646E4C676}" type="pres">
      <dgm:prSet presAssocID="{97669423-BCC2-4AFA-B838-B8E425077300}" presName="composite" presStyleCnt="0"/>
      <dgm:spPr/>
    </dgm:pt>
    <dgm:pt modelId="{D57E9E20-D7AD-4CBB-88BC-3CEEEB7FE7E4}" type="pres">
      <dgm:prSet presAssocID="{97669423-BCC2-4AFA-B838-B8E42507730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FB1DE-0981-45C5-B347-2F5505259397}" type="pres">
      <dgm:prSet presAssocID="{97669423-BCC2-4AFA-B838-B8E42507730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9BBAAE-E13E-42A6-9B43-08A3BDE7EAC6}" type="presOf" srcId="{E68D5C67-DB15-4328-83B5-B24A4F18BD20}" destId="{E2B67963-CCE2-4E28-A832-4AEFBB654440}" srcOrd="0" destOrd="1" presId="urn:microsoft.com/office/officeart/2005/8/layout/chevron2"/>
    <dgm:cxn modelId="{46908DA8-8557-4C1F-99C6-02387EEBE4D4}" type="presOf" srcId="{F3A68B19-9E98-41E3-A376-383DAE6FA66C}" destId="{039FB1DE-0981-45C5-B347-2F5505259397}" srcOrd="0" destOrd="2" presId="urn:microsoft.com/office/officeart/2005/8/layout/chevron2"/>
    <dgm:cxn modelId="{37F86C38-3CAD-463F-9D0A-25379CEE0161}" type="presOf" srcId="{97669423-BCC2-4AFA-B838-B8E425077300}" destId="{D57E9E20-D7AD-4CBB-88BC-3CEEEB7FE7E4}" srcOrd="0" destOrd="0" presId="urn:microsoft.com/office/officeart/2005/8/layout/chevron2"/>
    <dgm:cxn modelId="{9F6AACB9-E755-4653-925F-922B7A96E846}" type="presOf" srcId="{7D09B14F-800B-4F96-AB4E-7AFC2DE0D38E}" destId="{5798CD8B-CCAF-4AF6-B580-3A90A6A23626}" srcOrd="0" destOrd="0" presId="urn:microsoft.com/office/officeart/2005/8/layout/chevron2"/>
    <dgm:cxn modelId="{EB9E2F92-7A81-4EF5-8F5B-5B29EB280C58}" type="presOf" srcId="{8849AF81-5E13-4EC7-8BD4-71F344C21D9B}" destId="{8B88252C-85D9-4001-8C0B-B25C5D3C8E00}" srcOrd="0" destOrd="1" presId="urn:microsoft.com/office/officeart/2005/8/layout/chevron2"/>
    <dgm:cxn modelId="{7564D593-FF59-4D81-A019-9CDE6699A9FF}" srcId="{8E3FC4BE-4D6C-4865-832F-65AC4FC53604}" destId="{72C36032-CBE5-40CC-9E7D-54B74C74D019}" srcOrd="3" destOrd="0" parTransId="{84A99DE5-B747-4ACE-A508-F733062CDFA8}" sibTransId="{6D5B482C-F3E0-4BC2-9BA2-B9B56A22D1D4}"/>
    <dgm:cxn modelId="{58E8BCD1-0663-46EC-8510-17ABC4ACF9FF}" type="presOf" srcId="{F1C7CD68-92CF-419E-93CB-F207D9561873}" destId="{039FB1DE-0981-45C5-B347-2F5505259397}" srcOrd="0" destOrd="0" presId="urn:microsoft.com/office/officeart/2005/8/layout/chevron2"/>
    <dgm:cxn modelId="{8C38B4A5-3C2B-4846-B44D-E80BBDBAEF98}" srcId="{7D09B14F-800B-4F96-AB4E-7AFC2DE0D38E}" destId="{97669423-BCC2-4AFA-B838-B8E425077300}" srcOrd="2" destOrd="0" parTransId="{B7EF8642-D805-400F-83FB-60DB7BDF7938}" sibTransId="{2986D3CF-7B14-49E5-850A-656873968DCA}"/>
    <dgm:cxn modelId="{BFA2E1BF-E230-48EF-BBF3-E3A212992330}" type="presOf" srcId="{72C36032-CBE5-40CC-9E7D-54B74C74D019}" destId="{8B88252C-85D9-4001-8C0B-B25C5D3C8E00}" srcOrd="0" destOrd="3" presId="urn:microsoft.com/office/officeart/2005/8/layout/chevron2"/>
    <dgm:cxn modelId="{16014ED7-D943-4443-8EB3-A5E399B67269}" type="presOf" srcId="{CE02A458-A3B8-40B4-ACCA-4123735B91D9}" destId="{E2B67963-CCE2-4E28-A832-4AEFBB654440}" srcOrd="0" destOrd="2" presId="urn:microsoft.com/office/officeart/2005/8/layout/chevron2"/>
    <dgm:cxn modelId="{8958D586-DE16-46F5-917F-E418BB39304D}" type="presOf" srcId="{3FC0DC52-B335-40BB-8448-7A7472BE9E4E}" destId="{8B88252C-85D9-4001-8C0B-B25C5D3C8E00}" srcOrd="0" destOrd="2" presId="urn:microsoft.com/office/officeart/2005/8/layout/chevron2"/>
    <dgm:cxn modelId="{80C840F4-5B39-4482-BDE3-FF6B926C0A87}" srcId="{97669423-BCC2-4AFA-B838-B8E425077300}" destId="{F1C7CD68-92CF-419E-93CB-F207D9561873}" srcOrd="0" destOrd="0" parTransId="{5464B53B-AC6A-4DA2-8BD2-DB762D6ACBFC}" sibTransId="{3FD27243-5887-43C6-91C7-6707F1E01D80}"/>
    <dgm:cxn modelId="{18E09988-E706-4394-A077-13F8365FF4D1}" type="presOf" srcId="{E6EC7F6E-F3F1-42DE-A68D-43B676EE4381}" destId="{8B88252C-85D9-4001-8C0B-B25C5D3C8E00}" srcOrd="0" destOrd="0" presId="urn:microsoft.com/office/officeart/2005/8/layout/chevron2"/>
    <dgm:cxn modelId="{42253967-92CE-4485-8879-1C690A484D62}" type="presOf" srcId="{8E3FC4BE-4D6C-4865-832F-65AC4FC53604}" destId="{8E42D594-9E48-4227-BECC-FE9A0BE14802}" srcOrd="0" destOrd="0" presId="urn:microsoft.com/office/officeart/2005/8/layout/chevron2"/>
    <dgm:cxn modelId="{6CD8D77D-E6BC-4845-BD24-0B5AA7691352}" srcId="{7D09B14F-800B-4F96-AB4E-7AFC2DE0D38E}" destId="{FFB173F6-90FD-4650-8346-3B2F1273CDCE}" srcOrd="1" destOrd="0" parTransId="{BAEFC169-5528-495A-9A36-32FBED9822B1}" sibTransId="{02ABF0E8-9E46-4041-B882-EA9BE9EAA3A9}"/>
    <dgm:cxn modelId="{5683365D-E07F-4336-B9E6-6467A4CACB05}" type="presOf" srcId="{D3589534-5E41-476B-A06F-0A017ED79C0B}" destId="{039FB1DE-0981-45C5-B347-2F5505259397}" srcOrd="0" destOrd="1" presId="urn:microsoft.com/office/officeart/2005/8/layout/chevron2"/>
    <dgm:cxn modelId="{8AE62BD5-337F-4991-A95D-A4C7C4675E47}" srcId="{FFB173F6-90FD-4650-8346-3B2F1273CDCE}" destId="{55F24AF0-2470-4C8F-B201-3F77F8A867C8}" srcOrd="0" destOrd="0" parTransId="{376D714B-E550-400F-B60F-581AEF02E248}" sibTransId="{5DD5A54D-C129-424E-9160-598C5930F043}"/>
    <dgm:cxn modelId="{BC137F75-975B-481A-83E7-AE9C49785EEA}" srcId="{8E3FC4BE-4D6C-4865-832F-65AC4FC53604}" destId="{3FC0DC52-B335-40BB-8448-7A7472BE9E4E}" srcOrd="2" destOrd="0" parTransId="{ECFFC795-64B3-42B8-9F29-F8BE1A145C68}" sibTransId="{45A70BEC-9125-45BF-B2C6-020E7D97886E}"/>
    <dgm:cxn modelId="{A392B2E1-395B-488A-A65B-848594198514}" srcId="{8E3FC4BE-4D6C-4865-832F-65AC4FC53604}" destId="{E6EC7F6E-F3F1-42DE-A68D-43B676EE4381}" srcOrd="0" destOrd="0" parTransId="{F2EB2D57-4739-4781-866D-8A16E8A54683}" sibTransId="{EC2E67AA-3DC5-492F-B854-01953B86727A}"/>
    <dgm:cxn modelId="{604C3CAB-6569-4A6C-B8E2-054CF71D6666}" type="presOf" srcId="{55F24AF0-2470-4C8F-B201-3F77F8A867C8}" destId="{E2B67963-CCE2-4E28-A832-4AEFBB654440}" srcOrd="0" destOrd="0" presId="urn:microsoft.com/office/officeart/2005/8/layout/chevron2"/>
    <dgm:cxn modelId="{5BC0B5C2-F2A7-45CF-AB3B-1002C13F8F28}" srcId="{7D09B14F-800B-4F96-AB4E-7AFC2DE0D38E}" destId="{8E3FC4BE-4D6C-4865-832F-65AC4FC53604}" srcOrd="0" destOrd="0" parTransId="{417AF108-4D15-4683-AD7C-67E901265070}" sibTransId="{8D93B92D-6B67-4066-9E9A-2D8EFA4C6659}"/>
    <dgm:cxn modelId="{C30F9DEC-4785-47D4-851C-0BCB1684B643}" srcId="{FFB173F6-90FD-4650-8346-3B2F1273CDCE}" destId="{E68D5C67-DB15-4328-83B5-B24A4F18BD20}" srcOrd="1" destOrd="0" parTransId="{39EA63DF-809A-4205-8F2B-1A2F44AC14DF}" sibTransId="{AE2FDB3B-9413-4E12-9F62-381F35328912}"/>
    <dgm:cxn modelId="{B8CC47F8-F05C-4BCA-9325-58F112C515EB}" srcId="{FFB173F6-90FD-4650-8346-3B2F1273CDCE}" destId="{CE02A458-A3B8-40B4-ACCA-4123735B91D9}" srcOrd="2" destOrd="0" parTransId="{0F7A30AB-5C1F-4270-A973-DFD342F4D621}" sibTransId="{603E8B1A-DC5E-4EC5-AA8A-72329DCC6777}"/>
    <dgm:cxn modelId="{988865D0-4E12-451B-9946-1C1CB31A6B49}" srcId="{8E3FC4BE-4D6C-4865-832F-65AC4FC53604}" destId="{8849AF81-5E13-4EC7-8BD4-71F344C21D9B}" srcOrd="1" destOrd="0" parTransId="{CFED61E5-FF4D-4240-A1F6-5AB78D945C85}" sibTransId="{54DCD040-1099-4064-8454-5DB67B114F63}"/>
    <dgm:cxn modelId="{9BA43895-E5B7-4808-B8F9-3FD7A36039AD}" srcId="{97669423-BCC2-4AFA-B838-B8E425077300}" destId="{F3A68B19-9E98-41E3-A376-383DAE6FA66C}" srcOrd="2" destOrd="0" parTransId="{B397625A-6747-4949-ADE1-34451E311D67}" sibTransId="{938DECF3-4B8E-443B-BBEC-53B4EEB20499}"/>
    <dgm:cxn modelId="{C30C6F61-3800-43B0-99BA-DF8829CE5BFC}" srcId="{97669423-BCC2-4AFA-B838-B8E425077300}" destId="{D3589534-5E41-476B-A06F-0A017ED79C0B}" srcOrd="1" destOrd="0" parTransId="{4EA4C2F7-37CB-4681-AE8A-10E571DEEF33}" sibTransId="{10969B3B-22F8-4840-B596-858E678D7311}"/>
    <dgm:cxn modelId="{387582C9-4367-4641-86F7-57BE17C9B6B5}" type="presOf" srcId="{FFB173F6-90FD-4650-8346-3B2F1273CDCE}" destId="{595D027C-39B3-46AC-8DB7-35E397CB1FAE}" srcOrd="0" destOrd="0" presId="urn:microsoft.com/office/officeart/2005/8/layout/chevron2"/>
    <dgm:cxn modelId="{6C23EAA0-B4EF-42F9-ADB7-99FE711DAB3A}" type="presParOf" srcId="{5798CD8B-CCAF-4AF6-B580-3A90A6A23626}" destId="{28AA93A6-D63C-4767-9C30-B16ADE51A6BD}" srcOrd="0" destOrd="0" presId="urn:microsoft.com/office/officeart/2005/8/layout/chevron2"/>
    <dgm:cxn modelId="{2D303B0D-F134-4698-A2E0-BE869BF21A0C}" type="presParOf" srcId="{28AA93A6-D63C-4767-9C30-B16ADE51A6BD}" destId="{8E42D594-9E48-4227-BECC-FE9A0BE14802}" srcOrd="0" destOrd="0" presId="urn:microsoft.com/office/officeart/2005/8/layout/chevron2"/>
    <dgm:cxn modelId="{B17E2674-9BF5-4565-B4C6-B20ECD83BFCF}" type="presParOf" srcId="{28AA93A6-D63C-4767-9C30-B16ADE51A6BD}" destId="{8B88252C-85D9-4001-8C0B-B25C5D3C8E00}" srcOrd="1" destOrd="0" presId="urn:microsoft.com/office/officeart/2005/8/layout/chevron2"/>
    <dgm:cxn modelId="{04B75775-3D8E-4A8A-872E-BBF216C75866}" type="presParOf" srcId="{5798CD8B-CCAF-4AF6-B580-3A90A6A23626}" destId="{C77CA274-5B45-4E31-B586-D7FD18B15CC8}" srcOrd="1" destOrd="0" presId="urn:microsoft.com/office/officeart/2005/8/layout/chevron2"/>
    <dgm:cxn modelId="{06CF8065-ECC2-427E-BFF6-1FE2FDC87A68}" type="presParOf" srcId="{5798CD8B-CCAF-4AF6-B580-3A90A6A23626}" destId="{83AFFB0C-E34D-4404-BBAA-E4ED0662AB66}" srcOrd="2" destOrd="0" presId="urn:microsoft.com/office/officeart/2005/8/layout/chevron2"/>
    <dgm:cxn modelId="{75067D11-6B69-4E25-ACBA-8A9E9B73B314}" type="presParOf" srcId="{83AFFB0C-E34D-4404-BBAA-E4ED0662AB66}" destId="{595D027C-39B3-46AC-8DB7-35E397CB1FAE}" srcOrd="0" destOrd="0" presId="urn:microsoft.com/office/officeart/2005/8/layout/chevron2"/>
    <dgm:cxn modelId="{26CD2BB8-BD47-4CAB-9B58-843C632A5EB7}" type="presParOf" srcId="{83AFFB0C-E34D-4404-BBAA-E4ED0662AB66}" destId="{E2B67963-CCE2-4E28-A832-4AEFBB654440}" srcOrd="1" destOrd="0" presId="urn:microsoft.com/office/officeart/2005/8/layout/chevron2"/>
    <dgm:cxn modelId="{E6A2DD2C-C990-4F69-AA54-54ABA567763B}" type="presParOf" srcId="{5798CD8B-CCAF-4AF6-B580-3A90A6A23626}" destId="{8291CD13-8A20-482C-9C8A-062DF1E12116}" srcOrd="3" destOrd="0" presId="urn:microsoft.com/office/officeart/2005/8/layout/chevron2"/>
    <dgm:cxn modelId="{BDBF84F3-2D01-4417-A08F-BD8FFF5DB94A}" type="presParOf" srcId="{5798CD8B-CCAF-4AF6-B580-3A90A6A23626}" destId="{C67DAD2C-2AFD-418E-B42D-83F646E4C676}" srcOrd="4" destOrd="0" presId="urn:microsoft.com/office/officeart/2005/8/layout/chevron2"/>
    <dgm:cxn modelId="{362D0B5A-4DD5-4D74-AAF3-3EF43B10A8E9}" type="presParOf" srcId="{C67DAD2C-2AFD-418E-B42D-83F646E4C676}" destId="{D57E9E20-D7AD-4CBB-88BC-3CEEEB7FE7E4}" srcOrd="0" destOrd="0" presId="urn:microsoft.com/office/officeart/2005/8/layout/chevron2"/>
    <dgm:cxn modelId="{120AF78F-0021-43CB-AF50-666950FD007F}" type="presParOf" srcId="{C67DAD2C-2AFD-418E-B42D-83F646E4C676}" destId="{039FB1DE-0981-45C5-B347-2F55052593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42D594-9E48-4227-BECC-FE9A0BE14802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НОД</a:t>
          </a:r>
        </a:p>
      </dsp:txBody>
      <dsp:txXfrm rot="5400000">
        <a:off x="-245635" y="246082"/>
        <a:ext cx="1637567" cy="1146297"/>
      </dsp:txXfrm>
    </dsp:sp>
    <dsp:sp modelId="{8B88252C-85D9-4001-8C0B-B25C5D3C8E00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Рассматривание</a:t>
          </a:r>
          <a:r>
            <a:rPr lang="ru-RU" sz="1400" kern="1200" baseline="0" dirty="0"/>
            <a:t>  видео слайды по теме « Новый год».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Чтение  произведения  </a:t>
          </a:r>
          <a:r>
            <a:rPr lang="ru-RU" sz="1400" kern="1200" dirty="0" err="1"/>
            <a:t>В.Сутеев</a:t>
          </a:r>
          <a:r>
            <a:rPr lang="ru-RU" sz="1400" kern="1200" dirty="0"/>
            <a:t> «Елка».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Беседа: « Новый год мы в гости ждем»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Чтение стихов про  Новый год.</a:t>
          </a:r>
        </a:p>
      </dsp:txBody>
      <dsp:txXfrm rot="5400000">
        <a:off x="4155739" y="-3008994"/>
        <a:ext cx="1064418" cy="7083302"/>
      </dsp:txXfrm>
    </dsp:sp>
    <dsp:sp modelId="{595D027C-39B3-46AC-8DB7-35E397CB1FAE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Выставка</a:t>
          </a:r>
        </a:p>
      </dsp:txBody>
      <dsp:txXfrm rot="5400000">
        <a:off x="-245635" y="1689832"/>
        <a:ext cx="1637567" cy="1146297"/>
      </dsp:txXfrm>
    </dsp:sp>
    <dsp:sp modelId="{E2B67963-CCE2-4E28-A832-4AEFBB654440}">
      <dsp:nvSpPr>
        <dsp:cNvPr id="0" name=""/>
        <dsp:cNvSpPr/>
      </dsp:nvSpPr>
      <dsp:spPr>
        <a:xfrm rot="5400000">
          <a:off x="4155739" y="-1468669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Индивидуальный продукт  детского художественного творчества: рисование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Новогодние  подарки родным и близким.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Аппликация «Дед мороз и снегурочка»</a:t>
          </a:r>
        </a:p>
      </dsp:txBody>
      <dsp:txXfrm rot="5400000">
        <a:off x="4155739" y="-1468669"/>
        <a:ext cx="1064418" cy="7083302"/>
      </dsp:txXfrm>
    </dsp:sp>
    <dsp:sp modelId="{D57E9E20-D7AD-4CBB-88BC-3CEEEB7FE7E4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Развлечение </a:t>
          </a:r>
        </a:p>
      </dsp:txBody>
      <dsp:txXfrm rot="5400000">
        <a:off x="-245635" y="3133582"/>
        <a:ext cx="1637567" cy="1146297"/>
      </dsp:txXfrm>
    </dsp:sp>
    <dsp:sp modelId="{039FB1DE-0981-45C5-B347-2F5505259397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Оформление групповой </a:t>
          </a:r>
          <a:r>
            <a:rPr lang="ru-RU" sz="1400" kern="1200" dirty="0" smtClean="0"/>
            <a:t>комнаты  </a:t>
          </a:r>
          <a:r>
            <a:rPr lang="ru-RU" sz="1400" kern="1200" dirty="0"/>
            <a:t>« Мы встречаем Новый год»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Приобретение наглядного пособия  по теме.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Новогодний праздник для детей</a:t>
          </a:r>
        </a:p>
      </dsp:txBody>
      <dsp:txXfrm rot="5400000">
        <a:off x="4155739" y="-121494"/>
        <a:ext cx="1064418" cy="708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  <a:alpha val="71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7980E-678A-442D-83D6-0F65546493F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016223"/>
          </a:xfrm>
        </p:spPr>
        <p:txBody>
          <a:bodyPr/>
          <a:lstStyle/>
          <a:p>
            <a:r>
              <a:rPr lang="ru-RU" i="1" dirty="0">
                <a:solidFill>
                  <a:srgbClr val="FFFF00"/>
                </a:solidFill>
              </a:rPr>
              <a:t>«Проектная деятельность»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Банк информационно- выставочного </a:t>
            </a:r>
            <a:r>
              <a:rPr lang="ru-RU" dirty="0" smtClean="0">
                <a:solidFill>
                  <a:schemeClr val="tx1"/>
                </a:solidFill>
              </a:rPr>
              <a:t>материала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МБДОУ </a:t>
            </a:r>
            <a:r>
              <a:rPr lang="ru-RU" dirty="0">
                <a:solidFill>
                  <a:schemeClr val="tx1"/>
                </a:solidFill>
              </a:rPr>
              <a:t>г. Иркутска</a:t>
            </a:r>
          </a:p>
          <a:p>
            <a:r>
              <a:rPr lang="ru-RU" dirty="0">
                <a:solidFill>
                  <a:schemeClr val="tx1"/>
                </a:solidFill>
              </a:rPr>
              <a:t> детского сада № </a:t>
            </a:r>
            <a:r>
              <a:rPr lang="ru-RU" dirty="0" smtClean="0">
                <a:solidFill>
                  <a:schemeClr val="tx1"/>
                </a:solidFill>
              </a:rPr>
              <a:t>24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DB7BC5-F753-4E59-9D16-A656CB90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Конструирование</a:t>
            </a:r>
            <a:endParaRPr lang="ru-RU" dirty="0"/>
          </a:p>
        </p:txBody>
      </p:sp>
      <p:pic>
        <p:nvPicPr>
          <p:cNvPr id="9" name="Содержимое 8" descr="20211230_0929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348706"/>
            <a:ext cx="4038600" cy="3028950"/>
          </a:xfrm>
        </p:spPr>
      </p:pic>
      <p:pic>
        <p:nvPicPr>
          <p:cNvPr id="10" name="Содержимое 9" descr="20211230_0930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778154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творчество</a:t>
            </a:r>
            <a:endParaRPr lang="ru-RU" dirty="0"/>
          </a:p>
        </p:txBody>
      </p:sp>
      <p:pic>
        <p:nvPicPr>
          <p:cNvPr id="5" name="Содержимое 4" descr="20211230_0947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20211230_0951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571767"/>
          </a:xfrm>
        </p:spPr>
        <p:txBody>
          <a:bodyPr/>
          <a:lstStyle/>
          <a:p>
            <a:r>
              <a:rPr lang="ru-RU" dirty="0"/>
              <a:t>Тематическая неделя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800800" cy="3067056"/>
          </a:xfrm>
        </p:spPr>
        <p:txBody>
          <a:bodyPr>
            <a:noAutofit/>
          </a:bodyPr>
          <a:lstStyle/>
          <a:p>
            <a:r>
              <a:rPr lang="ru-RU" sz="6600" i="1" dirty="0"/>
              <a:t>«Пришла </a:t>
            </a:r>
            <a:r>
              <a:rPr lang="ru-RU" sz="6600" i="1" dirty="0" err="1"/>
              <a:t>зима-открывай</a:t>
            </a:r>
            <a:r>
              <a:rPr lang="ru-RU" sz="6600" i="1" dirty="0"/>
              <a:t> ворота»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ФГОС ДО     р.2\ </a:t>
            </a:r>
            <a:r>
              <a:rPr lang="ru-RU" dirty="0" err="1"/>
              <a:t>п</a:t>
            </a:r>
            <a:r>
              <a:rPr lang="ru-RU" dirty="0"/>
              <a:t> 2,6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Интегративный подход к реализации образовательных областей программы:</a:t>
            </a:r>
          </a:p>
          <a:p>
            <a:r>
              <a:rPr lang="ru-RU" dirty="0"/>
              <a:t>«Познавательное  развитие»</a:t>
            </a:r>
          </a:p>
          <a:p>
            <a:r>
              <a:rPr lang="ru-RU" dirty="0"/>
              <a:t>«Речевое развитие»</a:t>
            </a:r>
          </a:p>
          <a:p>
            <a:r>
              <a:rPr lang="ru-RU" dirty="0"/>
              <a:t>Социально – коммуникативное развитие»</a:t>
            </a:r>
          </a:p>
          <a:p>
            <a:r>
              <a:rPr lang="ru-RU" dirty="0"/>
              <a:t>«Художественно эстетическое развитие»</a:t>
            </a:r>
          </a:p>
          <a:p>
            <a:r>
              <a:rPr lang="ru-RU" dirty="0"/>
              <a:t>«Физическое развитие»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Психолого</a:t>
            </a:r>
            <a:r>
              <a:rPr lang="ru-RU" dirty="0"/>
              <a:t> –педагогическая работа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/>
              <a:t>Расширять представление о зиме.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/>
              <a:t>Развивать умение вести сезонные наблюдение, замечать красоту зимней природы.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/>
              <a:t>Приобщать к русской праздничной культуре.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/>
              <a:t>Закреплять знания детей об обычаях и традициях празднования Нового года в нашей  стране, развивать чувство общности детей в группе, навыки сотрудничества.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/>
              <a:t>Чтение стихов , и  художественных произведений про Новый год.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/>
              <a:t>Учить создавать радостное настроение и дарить радость другим...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/>
              <a:t>Формировать умений доставлять радость близким благодарить за новый год сюрпризы и подарки.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/>
              <a:t>Рассматривание видео слайды  по теме «Где живет  Дед Мороз?» «Что такое Новый год»</a:t>
            </a:r>
          </a:p>
          <a:p>
            <a:pPr algn="just">
              <a:buNone/>
            </a:pPr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Пути  реализации    проекта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653216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Выставочный материал детского художественного творчества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Коллективные и индивидуальные работы: </a:t>
            </a:r>
          </a:p>
          <a:p>
            <a:r>
              <a:rPr lang="ru-RU" dirty="0"/>
              <a:t>Плакаты</a:t>
            </a:r>
          </a:p>
          <a:p>
            <a:r>
              <a:rPr lang="ru-RU" dirty="0"/>
              <a:t>Картины </a:t>
            </a:r>
          </a:p>
          <a:p>
            <a:r>
              <a:rPr lang="ru-RU" dirty="0">
                <a:solidFill>
                  <a:srgbClr val="FFFF00"/>
                </a:solidFill>
              </a:rPr>
              <a:t>Художественного творчества:</a:t>
            </a:r>
          </a:p>
          <a:p>
            <a:r>
              <a:rPr lang="ru-RU" dirty="0"/>
              <a:t> Рисование</a:t>
            </a:r>
          </a:p>
          <a:p>
            <a:r>
              <a:rPr lang="ru-RU" dirty="0"/>
              <a:t>Аппликация «Новогодние открытки»</a:t>
            </a:r>
          </a:p>
          <a:p>
            <a:r>
              <a:rPr lang="ru-RU" dirty="0"/>
              <a:t>Конструирование</a:t>
            </a:r>
          </a:p>
          <a:p>
            <a:r>
              <a:rPr lang="ru-RU" dirty="0"/>
              <a:t>Оригами</a:t>
            </a:r>
          </a:p>
          <a:p>
            <a:r>
              <a:rPr lang="ru-RU" dirty="0"/>
              <a:t>Подарки родным и близким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7" name="Содержимое 6" descr="20211230_0929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81874" y="1272625"/>
            <a:ext cx="5268408" cy="3951306"/>
          </a:xfrm>
        </p:spPr>
      </p:pic>
      <p:pic>
        <p:nvPicPr>
          <p:cNvPr id="8" name="Содержимое 7" descr="20211230_0929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94446"/>
            <a:ext cx="4244280" cy="318321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Коллективная работа</a:t>
            </a:r>
            <a:endParaRPr lang="ru-RU" dirty="0"/>
          </a:p>
        </p:txBody>
      </p:sp>
      <p:pic>
        <p:nvPicPr>
          <p:cNvPr id="5" name="Содержимое 4" descr="20211230_0943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Символ года</a:t>
            </a:r>
            <a:endParaRPr lang="ru-RU" dirty="0"/>
          </a:p>
        </p:txBody>
      </p:sp>
      <p:pic>
        <p:nvPicPr>
          <p:cNvPr id="7" name="Содержимое 6" descr="20211230_0929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348706"/>
            <a:ext cx="4038600" cy="3028950"/>
          </a:xfrm>
        </p:spPr>
      </p:pic>
      <p:pic>
        <p:nvPicPr>
          <p:cNvPr id="8" name="Содержимое 7" descr="20211230_0929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271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«Проектная деятельность» </vt:lpstr>
      <vt:lpstr>Тематическая неделя</vt:lpstr>
      <vt:lpstr>ФГОС ДО     р.2\ п 2,6</vt:lpstr>
      <vt:lpstr>Психолого –педагогическая работа </vt:lpstr>
      <vt:lpstr>Пути  реализации    проекта </vt:lpstr>
      <vt:lpstr>Выставочный материал детского художественного творчества </vt:lpstr>
      <vt:lpstr> </vt:lpstr>
      <vt:lpstr>Коллективная работа</vt:lpstr>
      <vt:lpstr>Символ года</vt:lpstr>
      <vt:lpstr>Конструирование</vt:lpstr>
      <vt:lpstr>Наше творчество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Рождественские встречи</dc:title>
  <dc:creator>Антон</dc:creator>
  <cp:lastModifiedBy>Ольга</cp:lastModifiedBy>
  <cp:revision>49</cp:revision>
  <dcterms:created xsi:type="dcterms:W3CDTF">2017-01-20T02:56:28Z</dcterms:created>
  <dcterms:modified xsi:type="dcterms:W3CDTF">2021-12-28T02:23:24Z</dcterms:modified>
</cp:coreProperties>
</file>