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1" r:id="rId3"/>
    <p:sldId id="273" r:id="rId4"/>
    <p:sldId id="268" r:id="rId5"/>
    <p:sldId id="258" r:id="rId6"/>
    <p:sldId id="259" r:id="rId7"/>
    <p:sldId id="260" r:id="rId8"/>
    <p:sldId id="263" r:id="rId9"/>
    <p:sldId id="264" r:id="rId10"/>
    <p:sldId id="266" r:id="rId11"/>
    <p:sldId id="262" r:id="rId12"/>
    <p:sldId id="265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-17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45638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Тематическая неделя</a:t>
            </a:r>
            <a:br>
              <a:rPr lang="ru-RU" sz="6000" dirty="0" smtClean="0">
                <a:solidFill>
                  <a:srgbClr val="92D050"/>
                </a:solidFill>
              </a:rPr>
            </a:br>
            <a:r>
              <a:rPr lang="ru-RU" sz="6000" dirty="0" smtClean="0">
                <a:solidFill>
                  <a:srgbClr val="92D050"/>
                </a:solidFill>
              </a:rPr>
              <a:t> «День Мамы»</a:t>
            </a:r>
            <a:r>
              <a:rPr lang="ru-RU" sz="4400" dirty="0" smtClean="0">
                <a:solidFill>
                  <a:srgbClr val="92D050"/>
                </a:solidFill>
              </a:rPr>
              <a:t/>
            </a:r>
            <a:br>
              <a:rPr lang="ru-RU" sz="4400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21088"/>
            <a:ext cx="4906888" cy="18722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Подготовила воспитатель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МБДОУ </a:t>
            </a:r>
            <a:r>
              <a:rPr lang="ru-RU" dirty="0" smtClean="0"/>
              <a:t>г. Иркутска детского сада </a:t>
            </a:r>
            <a:r>
              <a:rPr lang="ru-RU" dirty="0" smtClean="0"/>
              <a:t>№24</a:t>
            </a:r>
          </a:p>
          <a:p>
            <a:pPr>
              <a:buNone/>
            </a:pPr>
            <a:r>
              <a:rPr lang="ru-RU" dirty="0" err="1" smtClean="0"/>
              <a:t>Хаданова</a:t>
            </a:r>
            <a:r>
              <a:rPr lang="ru-RU" dirty="0" smtClean="0"/>
              <a:t> Анна Валерьевна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61065C-212F-4F71-B04A-92B96A2294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224"/>
            <a:ext cx="7344816" cy="684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172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C05313C-F31D-43A9-88F2-41F608E06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0005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2052CF-DC70-4FA1-8A38-1C0AEFCED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1B0AA0-3422-4CBA-B47C-1C1230973F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520" y="0"/>
            <a:ext cx="6156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0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6" y="246050"/>
            <a:ext cx="8443606" cy="63327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92D050"/>
                </a:solidFill>
              </a:rPr>
              <a:t>Цели и задачи</a:t>
            </a:r>
            <a:br>
              <a:rPr lang="ru-RU" sz="4400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Дать детям представление о празднике посвященному матери.</a:t>
            </a:r>
            <a:endParaRPr lang="ru-RU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Дать знание о значимости матери в жизни человека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Обогатить словарный запас.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Способствовать развитию выразительной речи.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Воспитывать чувство любви и уважения к самому родному человеку – маме.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 Организация всех видов деятельности (игровой, коммуникативной, трудовой, познавательно-исследовательской, продуктивной, музыкально-художественной, чтения) вокруг темы семьи, любви к маме.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Привлечение детей к изготовлению подарков маме.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8696" y="335711"/>
            <a:ext cx="4464496" cy="79208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День Матери!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076056" y="476672"/>
            <a:ext cx="3630216" cy="5976664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Этот праздник - праздник вечности: из поколения в поколение для каждого </a:t>
            </a:r>
            <a:r>
              <a:rPr lang="ru-RU" sz="3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человека</a:t>
            </a:r>
          </a:p>
          <a:p>
            <a:r>
              <a:rPr lang="ru-RU" sz="3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мама </a:t>
            </a:r>
            <a:r>
              <a:rPr lang="ru-RU" sz="3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– самый главный человек в жизни </a:t>
            </a:r>
            <a:r>
              <a:rPr lang="ru-RU" sz="3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6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4869159"/>
            <a:ext cx="4818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800" dirty="0"/>
          </a:p>
        </p:txBody>
      </p:sp>
      <p:sp>
        <p:nvSpPr>
          <p:cNvPr id="51204" name="AutoShape 4" descr="https://pbs.twimg.com/media/DssRQohWkAELyRN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6" name="AutoShape 6" descr="https://pbs.twimg.com/media/DssRQohWkAELyRN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8" name="AutoShape 8" descr="https://pbs.twimg.com/media/DssRQohWkAELyRN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2" name="AutoShape 12" descr="https://slivkisineta.ru/wp-content/uploads/2020/05/butterflies-7979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A4BD0B-776D-4C17-8925-D49DD8EAA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20316" y="1830972"/>
            <a:ext cx="5182519" cy="420211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F0E5833-ACB9-4B9C-98E2-D63E50E2C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07F050-3ACE-459D-B789-1E99C9753BCA}"/>
              </a:ext>
            </a:extLst>
          </p:cNvPr>
          <p:cNvSpPr txBox="1"/>
          <p:nvPr/>
        </p:nvSpPr>
        <p:spPr>
          <a:xfrm>
            <a:off x="4211960" y="239942"/>
            <a:ext cx="4320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много хочется сказать,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двух словах не описать.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мамочка моя,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любишь ты меня.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все бессонные те ночи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сказать спасибо очень.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ты меня ждала,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волновалась, не спала.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все мечты, что ты дарила.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страхи отводила.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мы с тобой семья,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скажу спасибо я!</a:t>
            </a: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918B6AF-DC15-4DF4-8D65-F62F2543F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51012" y="-423428"/>
            <a:ext cx="6858000" cy="770485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37A3B9-7265-4EB6-8A8F-CFCAB6F82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748464" cy="66394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Становясь матерью, женщина открывает в себе лучшие качества: доброту, любовь и забот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3F6AFA-A2AF-4192-8302-824F2DA4D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204864"/>
            <a:ext cx="4355975" cy="4653136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E90B55A-E553-492B-AAF8-1CE9502D3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64904"/>
            <a:ext cx="9144000" cy="42662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9C34CF-C6EF-4FBF-B9B3-DFD58174F6A3}"/>
              </a:ext>
            </a:extLst>
          </p:cNvPr>
          <p:cNvSpPr txBox="1"/>
          <p:nvPr/>
        </p:nvSpPr>
        <p:spPr>
          <a:xfrm>
            <a:off x="683568" y="260648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нет ее роднее,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Справедливей и добрее.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скажу, друзья вам прямо-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всех на свете…</a:t>
            </a:r>
          </a:p>
        </p:txBody>
      </p:sp>
    </p:spTree>
  </p:cSld>
  <p:clrMapOvr>
    <a:masterClrMapping/>
  </p:clrMapOvr>
  <p:transition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121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Тематическая неделя  «День Мамы» </vt:lpstr>
      <vt:lpstr>Цели и задачи </vt:lpstr>
      <vt:lpstr>Слайд 3</vt:lpstr>
      <vt:lpstr>День Матери!</vt:lpstr>
      <vt:lpstr>Слайд 5</vt:lpstr>
      <vt:lpstr>Слайд 6</vt:lpstr>
      <vt:lpstr>Слайд 7</vt:lpstr>
      <vt:lpstr>Становясь матерью, женщина открывает в себе лучшие качества: доброту, любовь и забот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Ольга</cp:lastModifiedBy>
  <cp:revision>19</cp:revision>
  <dcterms:created xsi:type="dcterms:W3CDTF">2021-11-23T06:46:29Z</dcterms:created>
  <dcterms:modified xsi:type="dcterms:W3CDTF">2021-12-01T03:46:23Z</dcterms:modified>
</cp:coreProperties>
</file>