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7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1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5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6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C632-F7BC-4FD5-A244-45AECC983AA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378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338"/>
          </a:xfrm>
        </p:spPr>
      </p:pic>
    </p:spTree>
    <p:extLst>
      <p:ext uri="{BB962C8B-B14F-4D97-AF65-F5344CB8AC3E}">
        <p14:creationId xmlns:p14="http://schemas.microsoft.com/office/powerpoint/2010/main" val="226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46" y="0"/>
            <a:ext cx="123678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2" y="0"/>
            <a:ext cx="1062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86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4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09457"/>
              </p:ext>
            </p:extLst>
          </p:nvPr>
        </p:nvGraphicFramePr>
        <p:xfrm>
          <a:off x="-2707" y="1"/>
          <a:ext cx="12194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9938786" imgH="5964949" progId="Word.Document.12">
                  <p:embed/>
                </p:oleObj>
              </mc:Choice>
              <mc:Fallback>
                <p:oleObj name="Документ" r:id="rId3" imgW="9938786" imgH="5964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07" y="1"/>
                        <a:ext cx="12194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Федорова Татьяна Федоровна</dc:creator>
  <cp:lastModifiedBy>user</cp:lastModifiedBy>
  <cp:revision>3</cp:revision>
  <dcterms:created xsi:type="dcterms:W3CDTF">2020-03-20T06:46:35Z</dcterms:created>
  <dcterms:modified xsi:type="dcterms:W3CDTF">2020-03-23T00:51:56Z</dcterms:modified>
</cp:coreProperties>
</file>