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3" r:id="rId3"/>
    <p:sldId id="284" r:id="rId4"/>
    <p:sldId id="285" r:id="rId5"/>
    <p:sldId id="265" r:id="rId6"/>
    <p:sldId id="266" r:id="rId7"/>
    <p:sldId id="268" r:id="rId8"/>
    <p:sldId id="267" r:id="rId9"/>
    <p:sldId id="270" r:id="rId10"/>
    <p:sldId id="271" r:id="rId11"/>
    <p:sldId id="282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7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8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7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20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9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9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7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6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4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5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5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6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8A77-507A-4946-87F0-3F315D163A3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5E28-D6B3-4792-AB89-2D47936FE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36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HEIC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3501008"/>
            <a:ext cx="4227497" cy="25922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МБДОУ г.Иркутска детский сад №3</a:t>
            </a:r>
          </a:p>
        </p:txBody>
      </p:sp>
      <p:pic>
        <p:nvPicPr>
          <p:cNvPr id="1026" name="Picture 2" descr="C:\Users\user\Desktop\DSC_0387-768x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643338" cy="2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319944"/>
            <a:ext cx="4027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85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6865" y="689373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1937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6865" y="4797152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7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6"/>
    </mc:Choice>
    <mc:Fallback>
      <p:transition spd="slow" advTm="8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941197"/>
            <a:ext cx="3456384" cy="26642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 2010 </a:t>
            </a:r>
            <a:br>
              <a:rPr lang="ru-RU" dirty="0"/>
            </a:br>
            <a:r>
              <a:rPr lang="ru-RU" dirty="0"/>
              <a:t>Жидкова Ольга Викторовна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113" y="620688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D8E7E-1C30-42EF-9704-ECFFD9F45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6" y="1628800"/>
            <a:ext cx="4355976" cy="2903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52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514" y="627374"/>
            <a:ext cx="4280014" cy="915584"/>
          </a:xfrm>
        </p:spPr>
        <p:txBody>
          <a:bodyPr>
            <a:normAutofit/>
          </a:bodyPr>
          <a:lstStyle/>
          <a:p>
            <a:r>
              <a:rPr lang="ru-RU" sz="36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Ветеран труда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1604157"/>
            <a:ext cx="3960440" cy="4129099"/>
          </a:xfrm>
        </p:spPr>
        <p:txBody>
          <a:bodyPr>
            <a:normAutofit fontScale="55000" lnSpcReduction="20000"/>
          </a:bodyPr>
          <a:lstStyle/>
          <a:p>
            <a:r>
              <a:rPr lang="ru-RU" sz="8000" dirty="0">
                <a:solidFill>
                  <a:schemeClr val="tx1"/>
                </a:solidFill>
              </a:rPr>
              <a:t>Чупрова Зинаида Михайловна</a:t>
            </a:r>
          </a:p>
          <a:p>
            <a:r>
              <a:rPr lang="ru-RU" sz="4500" dirty="0">
                <a:solidFill>
                  <a:schemeClr val="tx1"/>
                </a:solidFill>
              </a:rPr>
              <a:t>Заведующий хозяйством</a:t>
            </a:r>
          </a:p>
          <a:p>
            <a:r>
              <a:rPr lang="ru-RU" sz="4500" dirty="0">
                <a:solidFill>
                  <a:schemeClr val="tx1"/>
                </a:solidFill>
              </a:rPr>
              <a:t>Работает в учреждении с 1975года</a:t>
            </a:r>
          </a:p>
        </p:txBody>
      </p:sp>
      <p:pic>
        <p:nvPicPr>
          <p:cNvPr id="3074" name="Picture 2" descr="C:\Users\Iya\AppData\Local\Temp\Rar$DRa0.202\FullSizeRender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527098" cy="51435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8"/>
    </mc:Choice>
    <mc:Fallback>
      <p:transition spd="slow" advTm="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4FD-476C-4A88-8F74-1CDECF56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60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Сегодня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582FF1-7ECA-4284-8483-630C0302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7300134" cy="1500187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</a:rPr>
              <a:t>Наш детский сад сегодня это стабильное, успешное и развивающееся в соответствии с современными тенденциями дошкольное учреждение, имеющее свои традиции. Он расположен в уютном месте Ленинского района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>
                <a:solidFill>
                  <a:schemeClr val="tx1"/>
                </a:solidFill>
                <a:effectLst/>
              </a:rPr>
              <a:t>города Иркутска, среди ветвистых деревьев и кустарников.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C7BAE-7185-417A-BF31-292FAF3E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2636912"/>
            <a:ext cx="5004048" cy="3753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70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04"/>
    </mc:Choice>
    <mc:Fallback>
      <p:transition spd="slow" advTm="12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4A425-2F6D-4BC8-AF34-7BFD9FFB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908720"/>
            <a:ext cx="8964487" cy="3284785"/>
          </a:xfrm>
        </p:spPr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+mn-lt"/>
              </a:rPr>
              <a:t>НАШ РОДНОЙ ДЕТСКИЙ САД ПРОЦВЕТАЙ!</a:t>
            </a:r>
            <a:br>
              <a:rPr lang="ru-RU" sz="2800" b="1" i="0" dirty="0">
                <a:effectLst/>
                <a:latin typeface="+mn-lt"/>
              </a:rPr>
            </a:br>
            <a:r>
              <a:rPr lang="ru-RU" sz="2800" b="1" i="0" dirty="0">
                <a:effectLst/>
                <a:latin typeface="+mn-lt"/>
              </a:rPr>
              <a:t>НЕ СТАРЕЙ, НЕ ГРУСТИ, НЕ СКУЧАЙ,</a:t>
            </a:r>
            <a:br>
              <a:rPr lang="ru-RU" sz="2800" b="1" i="0" dirty="0">
                <a:effectLst/>
                <a:latin typeface="+mn-lt"/>
              </a:rPr>
            </a:br>
            <a:r>
              <a:rPr lang="ru-RU" sz="2800" b="1" i="0" dirty="0">
                <a:effectLst/>
                <a:latin typeface="+mn-lt"/>
              </a:rPr>
              <a:t>ПУСТЬ ЗВУЧИТ ЗДЕСЬ ВСЕГДА ДЕТСКИЙ СМЕХ</a:t>
            </a:r>
            <a:br>
              <a:rPr lang="ru-RU" sz="2800" b="1" i="0" dirty="0">
                <a:effectLst/>
                <a:latin typeface="+mn-lt"/>
              </a:rPr>
            </a:br>
            <a:r>
              <a:rPr lang="ru-RU" sz="2800" b="1" i="0" dirty="0">
                <a:effectLst/>
                <a:latin typeface="+mn-lt"/>
              </a:rPr>
              <a:t>И СОПУТСТВУЕТ ВСЕМ ЛИШЬ УСПЕХ!</a:t>
            </a:r>
            <a:b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84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9"/>
    </mc:Choice>
    <mc:Fallback>
      <p:transition spd="slow" advTm="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B4B1B-C610-47C0-89A8-ACBDB862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-151360"/>
            <a:ext cx="7300134" cy="945060"/>
          </a:xfrm>
        </p:spPr>
        <p:txBody>
          <a:bodyPr/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Обрывки ист</a:t>
            </a:r>
            <a:r>
              <a:rPr lang="ru-RU" sz="36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ории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A4787A5-9B2C-4B58-A4FD-C2EBB2A33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8352927" cy="2016224"/>
          </a:xfrm>
        </p:spPr>
        <p:txBody>
          <a:bodyPr>
            <a:normAutofit/>
          </a:bodyPr>
          <a:lstStyle/>
          <a:p>
            <a:r>
              <a:rPr lang="ru-RU" sz="1800" b="0" i="0" dirty="0">
                <a:solidFill>
                  <a:schemeClr val="tx1"/>
                </a:solidFill>
                <a:effectLst/>
              </a:rPr>
              <a:t>Наш детский сад в этом году отме</a:t>
            </a:r>
            <a:r>
              <a:rPr lang="ru-RU" sz="1800" dirty="0">
                <a:solidFill>
                  <a:schemeClr val="tx1"/>
                </a:solidFill>
                <a:effectLst/>
              </a:rPr>
              <a:t>чает </a:t>
            </a:r>
            <a:r>
              <a:rPr lang="ru-RU" sz="1800" b="0" i="0" dirty="0">
                <a:solidFill>
                  <a:schemeClr val="tx1"/>
                </a:solidFill>
                <a:effectLst/>
              </a:rPr>
              <a:t>свой </a:t>
            </a:r>
          </a:p>
          <a:p>
            <a:r>
              <a:rPr lang="ru-RU" b="1" i="0" dirty="0">
                <a:solidFill>
                  <a:schemeClr val="tx1"/>
                </a:solidFill>
                <a:effectLst/>
              </a:rPr>
              <a:t>85 - летний  юбилей</a:t>
            </a:r>
            <a:r>
              <a:rPr lang="ru-RU" b="0" i="0" dirty="0">
                <a:solidFill>
                  <a:schemeClr val="tx1"/>
                </a:solidFill>
                <a:effectLst/>
              </a:rPr>
              <a:t>. </a:t>
            </a:r>
          </a:p>
          <a:p>
            <a:r>
              <a:rPr lang="ru-RU" sz="1800" b="0" i="0" dirty="0">
                <a:solidFill>
                  <a:schemeClr val="tx1"/>
                </a:solidFill>
                <a:effectLst/>
              </a:rPr>
              <a:t>В далёком 1937 году он впервые открыл свои двери для дошколят.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165EA2-C2D1-4121-949C-5F45F99C8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8448"/>
            <a:ext cx="3957275" cy="29679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A4CB43-C669-477C-942D-795C89109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85" y="2996952"/>
            <a:ext cx="4293096" cy="321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36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1"/>
    </mc:Choice>
    <mc:Fallback>
      <p:transition spd="slow" advTm="1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2B5ED-6BD1-46A7-B2F9-9EA875E9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3" y="116632"/>
            <a:ext cx="7300134" cy="539525"/>
          </a:xfrm>
        </p:spPr>
        <p:txBody>
          <a:bodyPr/>
          <a:lstStyle/>
          <a:p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Обрывки ист</a:t>
            </a:r>
            <a:r>
              <a:rPr lang="ru-RU" sz="32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ории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F9D5B-5827-459F-BC1F-D180DB23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836712"/>
            <a:ext cx="7300134" cy="1500187"/>
          </a:xfrm>
        </p:spPr>
        <p:txBody>
          <a:bodyPr>
            <a:normAutofit/>
          </a:bodyPr>
          <a:lstStyle/>
          <a:p>
            <a:r>
              <a:rPr lang="ru-RU" sz="1800" b="0" i="0" dirty="0">
                <a:solidFill>
                  <a:schemeClr val="tx1"/>
                </a:solidFill>
                <a:effectLst/>
              </a:rPr>
              <a:t>Дети росли, развивались, учились рисовать, петь песни, танцевать, играть, дружить.  Детский сад прощался с ними, принимал новых детей и жизнь продолжалась.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ACCAAD-11F5-44EE-8A80-3520DC0C5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9" y="1952946"/>
            <a:ext cx="3501008" cy="26257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898F82-CE70-45EA-9891-EBB6A1B8D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4" y="2128757"/>
            <a:ext cx="3467313" cy="26004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E35A2D-4A52-443A-AAA5-66F3B261B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4456"/>
            <a:ext cx="3743384" cy="2800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4E341-BE45-47E3-98F6-80D338E09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9" y="3808818"/>
            <a:ext cx="3942871" cy="2957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82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02"/>
    </mc:Choice>
    <mc:Fallback>
      <p:transition spd="slow" advTm="13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EEF3A-5752-429A-A4F4-382380AF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91" y="116632"/>
            <a:ext cx="7300134" cy="539525"/>
          </a:xfrm>
        </p:spPr>
        <p:txBody>
          <a:bodyPr>
            <a:normAutofit fontScale="90000"/>
          </a:bodyPr>
          <a:lstStyle/>
          <a:p>
            <a:r>
              <a:rPr lang="ru-RU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Обрывки ист</a:t>
            </a:r>
            <a:r>
              <a:rPr lang="ru-RU" sz="36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ории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F78EB-D2E6-46CF-985C-E4B7FCDAE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891" y="656158"/>
            <a:ext cx="7103493" cy="111581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0" i="0" dirty="0">
                <a:solidFill>
                  <a:schemeClr val="tx1"/>
                </a:solidFill>
                <a:effectLst/>
              </a:rPr>
              <a:t>Шло время. И вот уже бывшие </a:t>
            </a:r>
            <a:r>
              <a:rPr lang="ru-RU" b="1" i="1" u="sng" dirty="0">
                <a:solidFill>
                  <a:schemeClr val="tx1"/>
                </a:solidFill>
                <a:effectLst/>
              </a:rPr>
              <a:t>выпускники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 приводят своих детей</a:t>
            </a:r>
            <a:r>
              <a:rPr lang="ru-RU" sz="2400" dirty="0">
                <a:solidFill>
                  <a:schemeClr val="tx1"/>
                </a:solidFill>
                <a:effectLst/>
              </a:rPr>
              <a:t> и даже внуков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в наш сад, в тот самый, в который когда- то ходили они сами. </a:t>
            </a:r>
            <a:endParaRPr lang="ru-RU" dirty="0"/>
          </a:p>
        </p:txBody>
      </p:sp>
      <p:pic>
        <p:nvPicPr>
          <p:cNvPr id="4" name="Picture 3" descr="C:\Users\user\Desktop\Юбилей сада\старые фото\былистали\IMG_2884.JPG">
            <a:extLst>
              <a:ext uri="{FF2B5EF4-FFF2-40B4-BE49-F238E27FC236}">
                <a16:creationId xmlns:a16="http://schemas.microsoft.com/office/drawing/2014/main" id="{91A21CF1-9007-4BB0-AC27-3DD70216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2756"/>
            <a:ext cx="1470141" cy="15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Юбилей сада\старые фото\былистали\IMG_2885.JPG">
            <a:extLst>
              <a:ext uri="{FF2B5EF4-FFF2-40B4-BE49-F238E27FC236}">
                <a16:creationId xmlns:a16="http://schemas.microsoft.com/office/drawing/2014/main" id="{9EFDF82B-BB4E-4822-9664-EA815ED2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6345"/>
            <a:ext cx="1991553" cy="15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9A8E6E-509B-495A-948D-87F2F03187C5}"/>
              </a:ext>
            </a:extLst>
          </p:cNvPr>
          <p:cNvSpPr txBox="1"/>
          <p:nvPr/>
        </p:nvSpPr>
        <p:spPr>
          <a:xfrm>
            <a:off x="323528" y="3720241"/>
            <a:ext cx="3528392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Карлова Елена Александровна, ИАЗ Корпорация Иркут, инженер-технолог</a:t>
            </a:r>
          </a:p>
        </p:txBody>
      </p:sp>
      <p:pic>
        <p:nvPicPr>
          <p:cNvPr id="18" name="Picture 2" descr="C:\Users\user\Desktop\Юбилей сада\старые фото\былистали\IMG_2887.JPG">
            <a:extLst>
              <a:ext uri="{FF2B5EF4-FFF2-40B4-BE49-F238E27FC236}">
                <a16:creationId xmlns:a16="http://schemas.microsoft.com/office/drawing/2014/main" id="{54E7975F-2BDE-42B7-BFE7-77C6A942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6344"/>
            <a:ext cx="1406746" cy="18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esktop\Юбилей сада\старые фото\былистали\IMG_2886.JPG">
            <a:extLst>
              <a:ext uri="{FF2B5EF4-FFF2-40B4-BE49-F238E27FC236}">
                <a16:creationId xmlns:a16="http://schemas.microsoft.com/office/drawing/2014/main" id="{3FAAA9F4-3498-4B4A-8E6F-2E378F7A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08" y="2162756"/>
            <a:ext cx="1880422" cy="18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C7C035-E2F7-4DB8-89DE-6757EDA05D7D}"/>
              </a:ext>
            </a:extLst>
          </p:cNvPr>
          <p:cNvSpPr txBox="1"/>
          <p:nvPr/>
        </p:nvSpPr>
        <p:spPr>
          <a:xfrm>
            <a:off x="5220072" y="4036766"/>
            <a:ext cx="2922658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Пушина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Евгения Андреевна , ОАО Иркут-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Ремстрой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22" name="Picture 2" descr="C:\Users\user\Desktop\Юбилей сада\старые фото\былистали\IMG_2888.JPG">
            <a:extLst>
              <a:ext uri="{FF2B5EF4-FFF2-40B4-BE49-F238E27FC236}">
                <a16:creationId xmlns:a16="http://schemas.microsoft.com/office/drawing/2014/main" id="{8805E229-5FE4-4A3C-B807-44ED0D8C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284984"/>
            <a:ext cx="1800199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Юбилей сада\старые фото\былистали\IMG_2889.JPG">
            <a:extLst>
              <a:ext uri="{FF2B5EF4-FFF2-40B4-BE49-F238E27FC236}">
                <a16:creationId xmlns:a16="http://schemas.microsoft.com/office/drawing/2014/main" id="{48918D13-D15D-4E9E-B66D-F0AF4A7A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0872" y="3278572"/>
            <a:ext cx="1800199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B64BA0-F7C0-4C46-9CFA-4387B5074BD9}"/>
              </a:ext>
            </a:extLst>
          </p:cNvPr>
          <p:cNvSpPr txBox="1"/>
          <p:nvPr/>
        </p:nvSpPr>
        <p:spPr>
          <a:xfrm>
            <a:off x="2364403" y="5704011"/>
            <a:ext cx="4572000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Мусалова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(Чупрова) Елена Анатольевна , ИАЗ Корпорация Иркут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87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5"/>
    </mc:Choice>
    <mc:Fallback>
      <p:transition spd="slow" advTm="12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341" y="5951671"/>
            <a:ext cx="6777317" cy="3508977"/>
          </a:xfrm>
        </p:spPr>
        <p:txBody>
          <a:bodyPr>
            <a:normAutofit/>
          </a:bodyPr>
          <a:lstStyle/>
          <a:p>
            <a:r>
              <a:rPr lang="ru-RU" dirty="0"/>
              <a:t>Первым руководителем яслей была Крюкова Л.Г.</a:t>
            </a:r>
          </a:p>
        </p:txBody>
      </p:sp>
      <p:pic>
        <p:nvPicPr>
          <p:cNvPr id="10242" name="Picture 2" descr="C:\Users\user\Desktop\Юбилей сада\старые фото\IMG_2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9988"/>
            <a:ext cx="4356017" cy="326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3749" y="5028341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264" y="259998"/>
            <a:ext cx="8158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Первый коллектив яслей, 1937 год</a:t>
            </a:r>
          </a:p>
        </p:txBody>
      </p:sp>
    </p:spTree>
    <p:extLst>
      <p:ext uri="{BB962C8B-B14F-4D97-AF65-F5344CB8AC3E}">
        <p14:creationId xmlns:p14="http://schemas.microsoft.com/office/powerpoint/2010/main" val="94738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9"/>
    </mc:Choice>
    <mc:Fallback>
      <p:transition spd="slow" advTm="47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5588" y="1544018"/>
            <a:ext cx="6852823" cy="396044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 1940 –1948 год: </a:t>
            </a:r>
          </a:p>
          <a:p>
            <a:r>
              <a:rPr lang="ru-RU" sz="11200" b="1" dirty="0"/>
              <a:t>Гончарова С.И., Данилова Е.В., </a:t>
            </a:r>
            <a:r>
              <a:rPr lang="ru-RU" sz="11200" b="1" dirty="0" err="1"/>
              <a:t>Великанова</a:t>
            </a:r>
            <a:r>
              <a:rPr lang="ru-RU" sz="11200" b="1" dirty="0"/>
              <a:t> Е.Д., Москвина М.И., Александрова Е.В., </a:t>
            </a:r>
            <a:r>
              <a:rPr lang="ru-RU" sz="11200" b="1" dirty="0" err="1"/>
              <a:t>Конветова</a:t>
            </a:r>
            <a:r>
              <a:rPr lang="ru-RU" sz="11200" b="1" dirty="0"/>
              <a:t> М.М., Новикова О.П., </a:t>
            </a:r>
            <a:r>
              <a:rPr lang="ru-RU" sz="11200" b="1" dirty="0" err="1"/>
              <a:t>Валова</a:t>
            </a:r>
            <a:r>
              <a:rPr lang="ru-RU" sz="11200" b="1" dirty="0"/>
              <a:t> К.И., Меркулова М.А.;</a:t>
            </a:r>
          </a:p>
          <a:p>
            <a:r>
              <a:rPr lang="ru-RU" sz="1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 1948 – 1963 год: </a:t>
            </a:r>
          </a:p>
          <a:p>
            <a:r>
              <a:rPr lang="ru-RU" sz="11200" b="1" dirty="0" err="1"/>
              <a:t>Тушкова</a:t>
            </a:r>
            <a:r>
              <a:rPr lang="ru-RU" sz="11200" b="1" dirty="0"/>
              <a:t> Вера Тимофеевна;  </a:t>
            </a:r>
          </a:p>
          <a:p>
            <a:r>
              <a:rPr lang="ru-RU" sz="1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 1963 – 1987 год: </a:t>
            </a:r>
          </a:p>
          <a:p>
            <a:r>
              <a:rPr lang="ru-RU" sz="11200" b="1" dirty="0" err="1"/>
              <a:t>Силинская</a:t>
            </a:r>
            <a:r>
              <a:rPr lang="ru-RU" sz="11200" b="1" dirty="0"/>
              <a:t> Нина </a:t>
            </a:r>
            <a:r>
              <a:rPr lang="ru-RU" sz="11200" b="1" dirty="0" err="1"/>
              <a:t>Ксенофонтьевна</a:t>
            </a:r>
            <a:r>
              <a:rPr lang="ru-RU" sz="11200" b="1" dirty="0"/>
              <a:t>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1113" y="620688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Руководители</a:t>
            </a:r>
          </a:p>
        </p:txBody>
      </p:sp>
    </p:spTree>
    <p:extLst>
      <p:ext uri="{BB962C8B-B14F-4D97-AF65-F5344CB8AC3E}">
        <p14:creationId xmlns:p14="http://schemas.microsoft.com/office/powerpoint/2010/main" val="27753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6"/>
    </mc:Choice>
    <mc:Fallback>
      <p:transition spd="slow" advTm="51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4032448" cy="374441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 1987 – 2001 </a:t>
            </a:r>
            <a:r>
              <a:rPr lang="ru-RU" dirty="0" err="1"/>
              <a:t>Неретина</a:t>
            </a:r>
            <a:r>
              <a:rPr lang="ru-RU" dirty="0"/>
              <a:t> Валентина Кузьминична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113" y="620688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Руководители</a:t>
            </a:r>
          </a:p>
        </p:txBody>
      </p:sp>
      <p:pic>
        <p:nvPicPr>
          <p:cNvPr id="12290" name="Picture 2" descr="C:\Users\user\Desktop\DSCF0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01" y="1544018"/>
            <a:ext cx="3349799" cy="45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0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4"/>
    </mc:Choice>
    <mc:Fallback>
      <p:transition spd="slow" advTm="5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412" y="3526555"/>
            <a:ext cx="4320480" cy="288031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 2001  – 2005 Борзых Ольга Борисовна;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113" y="620688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8A05C-B385-4AC6-9ABD-5BE2C4821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12" y="1772816"/>
            <a:ext cx="4447651" cy="2965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69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2"/>
    </mc:Choice>
    <mc:Fallback>
      <p:transition spd="slow" advTm="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3960440" cy="31381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 2005 – 2010 Черкашина Ольга Анатольевна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1113" y="620688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38CA9-AC7C-4567-A25B-04DC6A1B1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64163"/>
            <a:ext cx="2684897" cy="4773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94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8"/>
    </mc:Choice>
    <mc:Fallback>
      <p:transition spd="slow" advTm="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|1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5|2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7|2.3|1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|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0.9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467</TotalTime>
  <Words>330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МБДОУ г.Иркутска детский сад №3</vt:lpstr>
      <vt:lpstr>Обрывки истории</vt:lpstr>
      <vt:lpstr>Обрывки истории</vt:lpstr>
      <vt:lpstr>Обрывки истории</vt:lpstr>
      <vt:lpstr>Презентация PowerPoint</vt:lpstr>
      <vt:lpstr>Презентация PowerPoint</vt:lpstr>
      <vt:lpstr>с 1987 – 2001 Неретина Валентина Кузьминична</vt:lpstr>
      <vt:lpstr>с 2001  – 2005 Борзых Ольга Борисовна; </vt:lpstr>
      <vt:lpstr>с 2005 – 2010 Черкашина Ольга Анатольевна</vt:lpstr>
      <vt:lpstr>с 2010  Жидкова Ольга Викторовна</vt:lpstr>
      <vt:lpstr>Ветеран труда</vt:lpstr>
      <vt:lpstr>Сегодня</vt:lpstr>
      <vt:lpstr>НАШ РОДНОЙ ДЕТСКИЙ САД ПРОЦВЕТАЙ! НЕ СТАРЕЙ, НЕ ГРУСТИ, НЕ СКУЧАЙ, ПУСТЬ ЗВУЧИТ ЗДЕСЬ ВСЕГДА ДЕТСКИЙ СМЕХ И СОПУТСТВУЕТ ВСЕМ ЛИШЬ УСПЕХ!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г.Иркутска детский сад №3</dc:title>
  <dc:creator>user</dc:creator>
  <cp:lastModifiedBy>мвидео</cp:lastModifiedBy>
  <cp:revision>20</cp:revision>
  <dcterms:created xsi:type="dcterms:W3CDTF">2017-04-14T02:32:21Z</dcterms:created>
  <dcterms:modified xsi:type="dcterms:W3CDTF">2022-04-26T07:02:59Z</dcterms:modified>
</cp:coreProperties>
</file>