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6" r:id="rId1"/>
  </p:sldMasterIdLst>
  <p:sldIdLst>
    <p:sldId id="257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7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7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8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8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5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2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7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0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137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07A432-BC22-4748-AB5D-BD2A0718CC8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C51AF3-3D14-407F-9065-3537F9A277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9042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041" y="606582"/>
            <a:ext cx="10483913" cy="38213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b="1" dirty="0"/>
              <a:t>Рекомендации для родителей старшей группы</a:t>
            </a:r>
            <a:endParaRPr lang="ru-RU" sz="2600" dirty="0"/>
          </a:p>
          <a:p>
            <a:pPr marL="0" indent="0" algn="ctr">
              <a:buNone/>
            </a:pPr>
            <a:r>
              <a:rPr lang="ru-RU" sz="2600" b="1" dirty="0"/>
              <a:t>«Чем занять ребенка дома?»</a:t>
            </a:r>
            <a:endParaRPr lang="ru-RU" sz="2600" dirty="0"/>
          </a:p>
          <a:p>
            <a:pPr marL="0" indent="0">
              <a:buNone/>
            </a:pPr>
            <a:r>
              <a:rPr lang="ru-RU" dirty="0" smtClean="0"/>
              <a:t>Умеем </a:t>
            </a:r>
            <a:r>
              <a:rPr lang="ru-RU" dirty="0"/>
              <a:t>ли мы интересно и разумно проводить с детьми свободное </a:t>
            </a:r>
            <a:r>
              <a:rPr lang="ru-RU" dirty="0" smtClean="0"/>
              <a:t>время? В </a:t>
            </a:r>
            <a:r>
              <a:rPr lang="ru-RU" dirty="0"/>
              <a:t>какие игры мы играем с ними? Что вместе мастерим? Есть ли у нас свободное время? Мы часто привыкли смотреть на свободное время как на часы отдыха.</a:t>
            </a:r>
          </a:p>
          <a:p>
            <a:pPr marL="0" indent="0">
              <a:buNone/>
            </a:pPr>
            <a:r>
              <a:rPr lang="ru-RU" dirty="0"/>
              <a:t>Свободное время – это проблема не только каждого человека, но и семьи в целом. Преобладающую часть своего нерабочего времени человек проводит дома, в семье. Именно в семье ребёнок должен впитывать то, что можно назвать культурой свободного времени: чему-то его надо учить, а что-то должно вырастать в нем из подражания старшим, из следования их примеру.</a:t>
            </a:r>
          </a:p>
          <a:p>
            <a:pPr marL="0" indent="0">
              <a:buNone/>
            </a:pPr>
            <a:r>
              <a:rPr lang="ru-RU" dirty="0"/>
              <a:t>К сожалению, часто мы попусту растрачиваем своё свободное время. Что уж говорить о тех, кто не знает, что делать со своим свободным временем! Но будем помнить, что свободное время – это время, которое не просто свободно от чего-то, но должно быть свободно для чего-то. А если мы свободное время обращаем на обогащение своих творческих, духовных качеств, мы совершенствуем не только себя, но и своих детей.</a:t>
            </a:r>
          </a:p>
          <a:p>
            <a:pPr marL="0" indent="0">
              <a:buNone/>
            </a:pPr>
            <a:r>
              <a:rPr lang="ru-RU" dirty="0"/>
              <a:t>Вечера будних дней и выходные в жизни вашего ребёнка всецело принадлежат вам, самым близким и дорогим для него людям – родителям. Когда идет нудный дождь и не хочется и носа высунуть за дверь или долгими зимними вечерами в вашем доме ребята все равно скучать не будут. Чем заняться с ребёнком в это время? Почитать? Посмотреть новую телепередачу? А может быть, поиграть? Ведь столько игр можно затеять в комнате, за уютным семейным столом.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678" y="4220342"/>
            <a:ext cx="2788465" cy="1936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30" y="4220343"/>
            <a:ext cx="2779413" cy="20096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42" y="4220343"/>
            <a:ext cx="2716037" cy="20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9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004" y="651849"/>
            <a:ext cx="9270747" cy="526911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Игра «Заметить все»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Положить в ряд 7-10 различных предметов и прикрыть их газетой. Приоткрыв их секунд на 10, снова закрыть и предложить ребёнку перечислить все.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Приоткрыв снова эти же предметы секунд на 8-10, спросить у ребёнка, в какой последовательности они лежали.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Переменив местами два каких-либо предмета, показать снова предметы секунд на 10. Предложить ребёнку уловить, какие два предмета переложены.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глядя больше на предметы, сказать какого цвета каждый из них.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Положив один на другой восемь предметов, заставить ребёнка перечислить их подряд снизу вверх, а затем сверху вниз. Рассматривать 20секунд.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Пять-шесть предметов разместить в разных положениях: перевернув, поставив на бок, приложив, друг к другу, положив один на другой и т. п. Играющий должен сказать, в каком положении находится каждый предмет.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игре могут участвовать дети с 5-летнего возраста.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Игра помогает развить память ребёнка, внимание, мышление, наблюдательность.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Игра «Ищи безостановочно»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течение 10-15 секунд увидеть вокруг себя как можно больше предметов одного и того же цвета (или одного размера, или одинаковой формы, или из одного материала и т.п.), по сигналу один начинает перечислять, другие его дополняют.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Игра способствует развитию наблюдательности и памяти.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Игра «Запоминай порядок»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Играющим показать на руке 6-7 цветных карандашей. Через 20 секунд, убрав их, спросить о последовательности в их расположении.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5-6 человек выстраиваются в ряд в произвольном порядке. Водящий на 30-40 секунд поворачивается в их сторону и, отвернувшись, перечисляет, кто за кем стоит. Затем водящий становится другой.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Игра развивает память, наблюдательность, внимание.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Игра «Разноцветное меню»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Предложить ребёнку составить меню из продуктов одного цвета. Для начала вместе решите, сколько продуктов будет входить в меню. Например, «Красное меню» из трёх блюд: помидора, перца, свёклы.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Эта игра помогает развить логическое мышление и воображение ребёнка, способствует сенсорному развитию – усвоению сенсорного эталона цвета.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Игра «Узнай на ощупь»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Взять несколько предметов и внимательно рассмотреть их с ребёнком. Завязать ребёнку глаза шарфом. Нужно определить предмет, потрогав его поверхность, взяв его в руки.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На ощупь определить, сахар это или соль; определить – какое зерно, какая крупа и т. п.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Игра способствует развитию тактильного восприятия, мышления и воображения ребёнка.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46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468284"/>
            <a:ext cx="11360727" cy="2283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Все эти игры очень просты, и не требуют много затрат.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А </a:t>
            </a:r>
            <a:r>
              <a:rPr lang="ru-RU" sz="2400" dirty="0"/>
              <a:t>ваш ребенок будет очень доволен, играя с вами.</a:t>
            </a:r>
            <a:br>
              <a:rPr lang="ru-RU" sz="2400" dirty="0"/>
            </a:br>
            <a:r>
              <a:rPr lang="ru-RU" sz="2400" dirty="0"/>
              <a:t>Любите детей и уделяйте как можно больше им внимания!!!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64" y="2571182"/>
            <a:ext cx="4379714" cy="38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8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47</TotalTime>
  <Words>716</Words>
  <Application>Microsoft Office PowerPoint</Application>
  <PresentationFormat>Широкоэкранный</PresentationFormat>
  <Paragraphs>32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Garamond</vt:lpstr>
      <vt:lpstr>Савон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дома?</dc:title>
  <dc:creator>Sergio</dc:creator>
  <cp:lastModifiedBy>Пользователь Windows</cp:lastModifiedBy>
  <cp:revision>9</cp:revision>
  <dcterms:created xsi:type="dcterms:W3CDTF">2021-06-17T14:57:54Z</dcterms:created>
  <dcterms:modified xsi:type="dcterms:W3CDTF">2024-10-19T00:27:38Z</dcterms:modified>
</cp:coreProperties>
</file>