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0D8B-A014-45BB-A5E8-59FE361449B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C8BA-92C6-49E9-84DA-DE08D18668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785950"/>
          </a:xfrm>
        </p:spPr>
        <p:txBody>
          <a:bodyPr>
            <a:noAutofit/>
          </a:bodyPr>
          <a:lstStyle/>
          <a:p>
            <a:r>
              <a:rPr lang="ru-RU" sz="4800" dirty="0" smtClean="0"/>
              <a:t>Особенности воспитания мальчиков и девочек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Мои рисунки\1263565845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143484" cy="3893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Гендерное</a:t>
            </a:r>
            <a:r>
              <a:rPr lang="ru-RU" dirty="0" smtClean="0"/>
              <a:t> воспитание-?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ru-RU" sz="2000" b="1" dirty="0" err="1"/>
              <a:t>Гендер</a:t>
            </a:r>
            <a:r>
              <a:rPr lang="ru-RU" sz="2000" b="1" dirty="0"/>
              <a:t> </a:t>
            </a:r>
            <a:r>
              <a:rPr lang="ru-RU" sz="2000" dirty="0"/>
              <a:t>(англ. </a:t>
            </a:r>
            <a:r>
              <a:rPr lang="ru-RU" sz="2000" dirty="0" err="1"/>
              <a:t>gender</a:t>
            </a:r>
            <a:r>
              <a:rPr lang="ru-RU" sz="2000" dirty="0"/>
              <a:t>, от лат. </a:t>
            </a:r>
            <a:r>
              <a:rPr lang="ru-RU" sz="2000" dirty="0" err="1"/>
              <a:t>genus</a:t>
            </a:r>
            <a:r>
              <a:rPr lang="ru-RU" sz="2000" dirty="0"/>
              <a:t> «род») — социальный пол, определяющий поведение человека в обществе и то, как это поведение воспринимается.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err="1" smtClean="0"/>
              <a:t>Гендерная</a:t>
            </a:r>
            <a:r>
              <a:rPr lang="ru-RU" sz="2000" b="1" dirty="0" smtClean="0"/>
              <a:t> идентичность </a:t>
            </a:r>
            <a:r>
              <a:rPr lang="ru-RU" sz="2000" dirty="0" smtClean="0"/>
              <a:t>— внутреннее самоощущение человека как представителя того или иного </a:t>
            </a:r>
            <a:r>
              <a:rPr lang="ru-RU" sz="2000" dirty="0" err="1" smtClean="0"/>
              <a:t>гендера</a:t>
            </a:r>
            <a:r>
              <a:rPr lang="ru-RU" sz="2000" dirty="0" smtClean="0"/>
              <a:t>, то есть как мужчины, женщины или представителя другой категории.</a:t>
            </a:r>
          </a:p>
          <a:p>
            <a:endParaRPr lang="ru-RU" sz="2000" dirty="0" smtClean="0"/>
          </a:p>
          <a:p>
            <a:r>
              <a:rPr lang="ru-RU" sz="2000" b="1" dirty="0" err="1" smtClean="0"/>
              <a:t>Гендерная</a:t>
            </a:r>
            <a:r>
              <a:rPr lang="ru-RU" sz="2000" b="1" dirty="0" smtClean="0"/>
              <a:t> принадлежность </a:t>
            </a:r>
            <a:r>
              <a:rPr lang="ru-RU" sz="2000" dirty="0" smtClean="0"/>
              <a:t>– это совокупность психосоциальных и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характеристик, которые принято присваивать тому или иному биологическому полу.</a:t>
            </a:r>
          </a:p>
          <a:p>
            <a:endParaRPr lang="ru-RU" sz="2000" dirty="0" smtClean="0"/>
          </a:p>
          <a:p>
            <a:r>
              <a:rPr lang="ru-RU" sz="2000" b="1" dirty="0" err="1" smtClean="0"/>
              <a:t>Гендерное</a:t>
            </a:r>
            <a:r>
              <a:rPr lang="ru-RU" sz="2000" b="1" dirty="0" smtClean="0"/>
              <a:t> воспитание </a:t>
            </a:r>
            <a:r>
              <a:rPr lang="ru-RU" sz="2000" dirty="0" smtClean="0"/>
              <a:t>– это процесс взращивания в ребенке тех качеств и навыков, которые характерны для его пола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Гендерное</a:t>
            </a:r>
            <a:r>
              <a:rPr lang="ru-RU" sz="3600" b="1" dirty="0" smtClean="0"/>
              <a:t> самосознание ребенка дошкольного возраста включает: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внешность;</a:t>
            </a:r>
          </a:p>
          <a:p>
            <a:r>
              <a:rPr lang="ru-RU" dirty="0"/>
              <a:t>- имя;</a:t>
            </a:r>
          </a:p>
          <a:p>
            <a:r>
              <a:rPr lang="ru-RU" dirty="0"/>
              <a:t>- «образ Я» (во времени - в настоящем и в будущем);</a:t>
            </a:r>
          </a:p>
          <a:p>
            <a:r>
              <a:rPr lang="ru-RU" dirty="0"/>
              <a:t>- установки (социума, собственные);</a:t>
            </a:r>
          </a:p>
          <a:p>
            <a:r>
              <a:rPr lang="ru-RU" dirty="0"/>
              <a:t>- роли (социума, собственные)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Формирование </a:t>
            </a:r>
            <a:r>
              <a:rPr lang="ru-RU" sz="3200" b="1" dirty="0" err="1"/>
              <a:t>гендерной</a:t>
            </a:r>
            <a:r>
              <a:rPr lang="ru-RU" sz="3200" b="1" dirty="0"/>
              <a:t> устойчивости обусловлено </a:t>
            </a:r>
            <a:r>
              <a:rPr lang="ru-RU" sz="3200" b="1" dirty="0" err="1"/>
              <a:t>социокультурными</a:t>
            </a:r>
            <a:r>
              <a:rPr lang="ru-RU" sz="3200" b="1" dirty="0"/>
              <a:t> нормами и зависит в первую очередь: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От отношения родителей к ребенку</a:t>
            </a:r>
          </a:p>
          <a:p>
            <a:pPr lvl="0"/>
            <a:r>
              <a:rPr lang="ru-RU" dirty="0"/>
              <a:t>От характера родительских установок</a:t>
            </a:r>
          </a:p>
          <a:p>
            <a:pPr lvl="0"/>
            <a:r>
              <a:rPr lang="ru-RU" dirty="0"/>
              <a:t>От привязанности матери к ребенку</a:t>
            </a:r>
          </a:p>
          <a:p>
            <a:pPr lvl="0"/>
            <a:r>
              <a:rPr lang="ru-RU" dirty="0"/>
              <a:t>От привязанности ребенка к матери</a:t>
            </a:r>
          </a:p>
          <a:p>
            <a:pPr lvl="0"/>
            <a:r>
              <a:rPr lang="ru-RU" dirty="0"/>
              <a:t>От роли отца в воспитании ребенка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5370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user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2286016" cy="228601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85994"/>
            <a:ext cx="7286676" cy="4372006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6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1"/>
            <a:ext cx="297356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user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06207" cy="4740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 гостях у сказки</a:t>
            </a:r>
            <a:endParaRPr lang="ru-RU" i="1" dirty="0"/>
          </a:p>
        </p:txBody>
      </p:sp>
      <p:pic>
        <p:nvPicPr>
          <p:cNvPr id="5122" name="Picture 2" descr="C:\Documents and Settings\user\Рабочий стол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462410" cy="525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6146" name="Picture 2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496"/>
            <a:ext cx="4500594" cy="343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186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Особенности воспитания мальчиков и девочек</vt:lpstr>
      <vt:lpstr>Гендерное воспитание-?</vt:lpstr>
      <vt:lpstr>Гендерное самосознание ребенка дошкольного возраста включает: </vt:lpstr>
      <vt:lpstr>Формирование гендерной устойчивости обусловлено социокультурными нормами и зависит в первую очередь: </vt:lpstr>
      <vt:lpstr>Слайд 5</vt:lpstr>
      <vt:lpstr>Слайд 6</vt:lpstr>
      <vt:lpstr>Слайд 7</vt:lpstr>
      <vt:lpstr>В гостях у сказки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воспитания мальчиков и девочек</dc:title>
  <dc:creator>user</dc:creator>
  <cp:lastModifiedBy>user</cp:lastModifiedBy>
  <cp:revision>36</cp:revision>
  <dcterms:created xsi:type="dcterms:W3CDTF">2018-11-22T01:57:33Z</dcterms:created>
  <dcterms:modified xsi:type="dcterms:W3CDTF">2018-11-22T07:49:10Z</dcterms:modified>
</cp:coreProperties>
</file>