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6" r:id="rId2"/>
    <p:sldId id="298" r:id="rId3"/>
    <p:sldId id="282" r:id="rId4"/>
    <p:sldId id="284" r:id="rId5"/>
    <p:sldId id="286" r:id="rId6"/>
    <p:sldId id="303" r:id="rId7"/>
    <p:sldId id="304" r:id="rId8"/>
    <p:sldId id="305" r:id="rId9"/>
    <p:sldId id="306" r:id="rId10"/>
    <p:sldId id="354" r:id="rId11"/>
    <p:sldId id="307" r:id="rId12"/>
    <p:sldId id="314" r:id="rId13"/>
    <p:sldId id="329" r:id="rId14"/>
    <p:sldId id="330" r:id="rId15"/>
    <p:sldId id="331" r:id="rId16"/>
    <p:sldId id="332" r:id="rId17"/>
    <p:sldId id="333" r:id="rId18"/>
    <p:sldId id="334" r:id="rId19"/>
    <p:sldId id="355" r:id="rId20"/>
    <p:sldId id="323" r:id="rId21"/>
    <p:sldId id="287" r:id="rId22"/>
    <p:sldId id="324" r:id="rId23"/>
    <p:sldId id="325" r:id="rId24"/>
    <p:sldId id="326" r:id="rId25"/>
    <p:sldId id="327" r:id="rId26"/>
    <p:sldId id="356" r:id="rId27"/>
    <p:sldId id="335" r:id="rId28"/>
    <p:sldId id="291" r:id="rId29"/>
    <p:sldId id="357" r:id="rId30"/>
    <p:sldId id="336" r:id="rId31"/>
    <p:sldId id="292" r:id="rId32"/>
    <p:sldId id="337" r:id="rId33"/>
    <p:sldId id="358" r:id="rId34"/>
    <p:sldId id="338" r:id="rId35"/>
    <p:sldId id="339" r:id="rId36"/>
    <p:sldId id="344" r:id="rId37"/>
    <p:sldId id="345" r:id="rId38"/>
    <p:sldId id="346" r:id="rId39"/>
    <p:sldId id="347" r:id="rId40"/>
    <p:sldId id="359" r:id="rId41"/>
    <p:sldId id="348" r:id="rId42"/>
    <p:sldId id="294" r:id="rId43"/>
    <p:sldId id="295" r:id="rId44"/>
    <p:sldId id="362" r:id="rId45"/>
    <p:sldId id="363" r:id="rId46"/>
    <p:sldId id="364" r:id="rId47"/>
    <p:sldId id="365" r:id="rId48"/>
    <p:sldId id="360" r:id="rId49"/>
    <p:sldId id="300" r:id="rId50"/>
    <p:sldId id="349" r:id="rId51"/>
    <p:sldId id="350" r:id="rId52"/>
    <p:sldId id="351" r:id="rId53"/>
    <p:sldId id="352" r:id="rId54"/>
    <p:sldId id="353" r:id="rId55"/>
    <p:sldId id="301" r:id="rId56"/>
    <p:sldId id="269" r:id="rId57"/>
    <p:sldId id="361" r:id="rId58"/>
    <p:sldId id="257" r:id="rId59"/>
    <p:sldId id="259" r:id="rId60"/>
    <p:sldId id="263" r:id="rId61"/>
    <p:sldId id="264" r:id="rId62"/>
    <p:sldId id="262" r:id="rId63"/>
    <p:sldId id="265" r:id="rId64"/>
    <p:sldId id="266" r:id="rId65"/>
    <p:sldId id="268" r:id="rId66"/>
    <p:sldId id="270" r:id="rId6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лена Рубцова" initials="ЕР" lastIdx="6" clrIdx="0">
    <p:extLst>
      <p:ext uri="{19B8F6BF-5375-455C-9EA6-DF929625EA0E}">
        <p15:presenceInfo xmlns:p15="http://schemas.microsoft.com/office/powerpoint/2012/main" userId="14b12884f55c4a2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9" autoAdjust="0"/>
    <p:restoredTop sz="94660"/>
  </p:normalViewPr>
  <p:slideViewPr>
    <p:cSldViewPr snapToGrid="0">
      <p:cViewPr varScale="1">
        <p:scale>
          <a:sx n="63" d="100"/>
          <a:sy n="63" d="100"/>
        </p:scale>
        <p:origin x="7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wmf"/><Relationship Id="rId4" Type="http://schemas.openxmlformats.org/officeDocument/2006/relationships/image" Target="../media/image37.e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13" Type="http://schemas.openxmlformats.org/officeDocument/2006/relationships/image" Target="../media/image59.emf"/><Relationship Id="rId18" Type="http://schemas.openxmlformats.org/officeDocument/2006/relationships/image" Target="../media/image61.emf"/><Relationship Id="rId3" Type="http://schemas.openxmlformats.org/officeDocument/2006/relationships/image" Target="../media/image40.emf"/><Relationship Id="rId21" Type="http://schemas.openxmlformats.org/officeDocument/2006/relationships/image" Target="../media/image72.emf"/><Relationship Id="rId7" Type="http://schemas.openxmlformats.org/officeDocument/2006/relationships/image" Target="../media/image71.emf"/><Relationship Id="rId12" Type="http://schemas.openxmlformats.org/officeDocument/2006/relationships/image" Target="../media/image58.emf"/><Relationship Id="rId17" Type="http://schemas.openxmlformats.org/officeDocument/2006/relationships/image" Target="../media/image64.emf"/><Relationship Id="rId2" Type="http://schemas.openxmlformats.org/officeDocument/2006/relationships/image" Target="../media/image41.emf"/><Relationship Id="rId16" Type="http://schemas.openxmlformats.org/officeDocument/2006/relationships/image" Target="../media/image65.emf"/><Relationship Id="rId20" Type="http://schemas.openxmlformats.org/officeDocument/2006/relationships/image" Target="../media/image69.emf"/><Relationship Id="rId1" Type="http://schemas.openxmlformats.org/officeDocument/2006/relationships/image" Target="../media/image42.emf"/><Relationship Id="rId6" Type="http://schemas.openxmlformats.org/officeDocument/2006/relationships/image" Target="../media/image43.emf"/><Relationship Id="rId11" Type="http://schemas.openxmlformats.org/officeDocument/2006/relationships/image" Target="../media/image57.emf"/><Relationship Id="rId24" Type="http://schemas.openxmlformats.org/officeDocument/2006/relationships/image" Target="../media/image75.emf"/><Relationship Id="rId5" Type="http://schemas.openxmlformats.org/officeDocument/2006/relationships/image" Target="../media/image53.emf"/><Relationship Id="rId15" Type="http://schemas.openxmlformats.org/officeDocument/2006/relationships/image" Target="../media/image62.emf"/><Relationship Id="rId23" Type="http://schemas.openxmlformats.org/officeDocument/2006/relationships/image" Target="../media/image74.emf"/><Relationship Id="rId10" Type="http://schemas.openxmlformats.org/officeDocument/2006/relationships/image" Target="../media/image56.emf"/><Relationship Id="rId19" Type="http://schemas.openxmlformats.org/officeDocument/2006/relationships/image" Target="../media/image47.emf"/><Relationship Id="rId4" Type="http://schemas.openxmlformats.org/officeDocument/2006/relationships/image" Target="../media/image67.emf"/><Relationship Id="rId9" Type="http://schemas.openxmlformats.org/officeDocument/2006/relationships/image" Target="../media/image68.emf"/><Relationship Id="rId14" Type="http://schemas.openxmlformats.org/officeDocument/2006/relationships/image" Target="../media/image60.emf"/><Relationship Id="rId22" Type="http://schemas.openxmlformats.org/officeDocument/2006/relationships/image" Target="../media/image52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wmf"/><Relationship Id="rId5" Type="http://schemas.openxmlformats.org/officeDocument/2006/relationships/image" Target="../media/image76.wmf"/><Relationship Id="rId4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2.emf"/><Relationship Id="rId7" Type="http://schemas.openxmlformats.org/officeDocument/2006/relationships/image" Target="../media/image47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2.emf"/><Relationship Id="rId7" Type="http://schemas.openxmlformats.org/officeDocument/2006/relationships/image" Target="../media/image47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Relationship Id="rId6" Type="http://schemas.openxmlformats.org/officeDocument/2006/relationships/image" Target="../media/image45.emf"/><Relationship Id="rId11" Type="http://schemas.openxmlformats.org/officeDocument/2006/relationships/image" Target="../media/image52.emf"/><Relationship Id="rId5" Type="http://schemas.openxmlformats.org/officeDocument/2006/relationships/image" Target="../media/image44.emf"/><Relationship Id="rId10" Type="http://schemas.openxmlformats.org/officeDocument/2006/relationships/image" Target="../media/image51.emf"/><Relationship Id="rId4" Type="http://schemas.openxmlformats.org/officeDocument/2006/relationships/image" Target="../media/image43.emf"/><Relationship Id="rId9" Type="http://schemas.openxmlformats.org/officeDocument/2006/relationships/image" Target="../media/image50.e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13" Type="http://schemas.openxmlformats.org/officeDocument/2006/relationships/image" Target="../media/image61.emf"/><Relationship Id="rId18" Type="http://schemas.openxmlformats.org/officeDocument/2006/relationships/image" Target="../media/image66.wmf"/><Relationship Id="rId3" Type="http://schemas.openxmlformats.org/officeDocument/2006/relationships/image" Target="../media/image43.emf"/><Relationship Id="rId21" Type="http://schemas.openxmlformats.org/officeDocument/2006/relationships/image" Target="../media/image68.emf"/><Relationship Id="rId7" Type="http://schemas.openxmlformats.org/officeDocument/2006/relationships/image" Target="../media/image55.emf"/><Relationship Id="rId12" Type="http://schemas.openxmlformats.org/officeDocument/2006/relationships/image" Target="../media/image60.emf"/><Relationship Id="rId17" Type="http://schemas.openxmlformats.org/officeDocument/2006/relationships/image" Target="../media/image65.emf"/><Relationship Id="rId2" Type="http://schemas.openxmlformats.org/officeDocument/2006/relationships/image" Target="../media/image42.emf"/><Relationship Id="rId16" Type="http://schemas.openxmlformats.org/officeDocument/2006/relationships/image" Target="../media/image64.emf"/><Relationship Id="rId20" Type="http://schemas.openxmlformats.org/officeDocument/2006/relationships/image" Target="../media/image67.emf"/><Relationship Id="rId1" Type="http://schemas.openxmlformats.org/officeDocument/2006/relationships/image" Target="../media/image41.emf"/><Relationship Id="rId6" Type="http://schemas.openxmlformats.org/officeDocument/2006/relationships/image" Target="../media/image54.wmf"/><Relationship Id="rId11" Type="http://schemas.openxmlformats.org/officeDocument/2006/relationships/image" Target="../media/image59.emf"/><Relationship Id="rId5" Type="http://schemas.openxmlformats.org/officeDocument/2006/relationships/image" Target="../media/image53.emf"/><Relationship Id="rId15" Type="http://schemas.openxmlformats.org/officeDocument/2006/relationships/image" Target="../media/image63.wmf"/><Relationship Id="rId10" Type="http://schemas.openxmlformats.org/officeDocument/2006/relationships/image" Target="../media/image58.emf"/><Relationship Id="rId19" Type="http://schemas.openxmlformats.org/officeDocument/2006/relationships/image" Target="../media/image47.emf"/><Relationship Id="rId4" Type="http://schemas.openxmlformats.org/officeDocument/2006/relationships/image" Target="../media/image40.emf"/><Relationship Id="rId9" Type="http://schemas.openxmlformats.org/officeDocument/2006/relationships/image" Target="../media/image57.emf"/><Relationship Id="rId14" Type="http://schemas.openxmlformats.org/officeDocument/2006/relationships/image" Target="../media/image62.emf"/><Relationship Id="rId22" Type="http://schemas.openxmlformats.org/officeDocument/2006/relationships/image" Target="../media/image52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13" Type="http://schemas.openxmlformats.org/officeDocument/2006/relationships/image" Target="../media/image61.emf"/><Relationship Id="rId18" Type="http://schemas.openxmlformats.org/officeDocument/2006/relationships/image" Target="../media/image66.wmf"/><Relationship Id="rId3" Type="http://schemas.openxmlformats.org/officeDocument/2006/relationships/image" Target="../media/image43.emf"/><Relationship Id="rId21" Type="http://schemas.openxmlformats.org/officeDocument/2006/relationships/image" Target="../media/image68.emf"/><Relationship Id="rId7" Type="http://schemas.openxmlformats.org/officeDocument/2006/relationships/image" Target="../media/image55.emf"/><Relationship Id="rId12" Type="http://schemas.openxmlformats.org/officeDocument/2006/relationships/image" Target="../media/image60.emf"/><Relationship Id="rId17" Type="http://schemas.openxmlformats.org/officeDocument/2006/relationships/image" Target="../media/image65.emf"/><Relationship Id="rId2" Type="http://schemas.openxmlformats.org/officeDocument/2006/relationships/image" Target="../media/image42.emf"/><Relationship Id="rId16" Type="http://schemas.openxmlformats.org/officeDocument/2006/relationships/image" Target="../media/image64.emf"/><Relationship Id="rId20" Type="http://schemas.openxmlformats.org/officeDocument/2006/relationships/image" Target="../media/image67.emf"/><Relationship Id="rId1" Type="http://schemas.openxmlformats.org/officeDocument/2006/relationships/image" Target="../media/image41.emf"/><Relationship Id="rId6" Type="http://schemas.openxmlformats.org/officeDocument/2006/relationships/image" Target="../media/image54.wmf"/><Relationship Id="rId11" Type="http://schemas.openxmlformats.org/officeDocument/2006/relationships/image" Target="../media/image59.emf"/><Relationship Id="rId24" Type="http://schemas.openxmlformats.org/officeDocument/2006/relationships/image" Target="../media/image52.emf"/><Relationship Id="rId5" Type="http://schemas.openxmlformats.org/officeDocument/2006/relationships/image" Target="../media/image53.emf"/><Relationship Id="rId15" Type="http://schemas.openxmlformats.org/officeDocument/2006/relationships/image" Target="../media/image63.wmf"/><Relationship Id="rId23" Type="http://schemas.openxmlformats.org/officeDocument/2006/relationships/image" Target="../media/image70.emf"/><Relationship Id="rId10" Type="http://schemas.openxmlformats.org/officeDocument/2006/relationships/image" Target="../media/image58.emf"/><Relationship Id="rId19" Type="http://schemas.openxmlformats.org/officeDocument/2006/relationships/image" Target="../media/image47.emf"/><Relationship Id="rId4" Type="http://schemas.openxmlformats.org/officeDocument/2006/relationships/image" Target="../media/image40.emf"/><Relationship Id="rId9" Type="http://schemas.openxmlformats.org/officeDocument/2006/relationships/image" Target="../media/image57.emf"/><Relationship Id="rId14" Type="http://schemas.openxmlformats.org/officeDocument/2006/relationships/image" Target="../media/image62.emf"/><Relationship Id="rId22" Type="http://schemas.openxmlformats.org/officeDocument/2006/relationships/image" Target="../media/image69.e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image" Target="../media/image64.emf"/><Relationship Id="rId18" Type="http://schemas.openxmlformats.org/officeDocument/2006/relationships/image" Target="../media/image61.emf"/><Relationship Id="rId3" Type="http://schemas.openxmlformats.org/officeDocument/2006/relationships/image" Target="../media/image71.emf"/><Relationship Id="rId21" Type="http://schemas.openxmlformats.org/officeDocument/2006/relationships/image" Target="../media/image69.emf"/><Relationship Id="rId7" Type="http://schemas.openxmlformats.org/officeDocument/2006/relationships/image" Target="../media/image57.emf"/><Relationship Id="rId12" Type="http://schemas.openxmlformats.org/officeDocument/2006/relationships/image" Target="../media/image65.emf"/><Relationship Id="rId17" Type="http://schemas.openxmlformats.org/officeDocument/2006/relationships/image" Target="../media/image53.emf"/><Relationship Id="rId2" Type="http://schemas.openxmlformats.org/officeDocument/2006/relationships/image" Target="../media/image43.emf"/><Relationship Id="rId16" Type="http://schemas.openxmlformats.org/officeDocument/2006/relationships/image" Target="../media/image40.emf"/><Relationship Id="rId20" Type="http://schemas.openxmlformats.org/officeDocument/2006/relationships/image" Target="../media/image70.emf"/><Relationship Id="rId1" Type="http://schemas.openxmlformats.org/officeDocument/2006/relationships/image" Target="../media/image42.emf"/><Relationship Id="rId6" Type="http://schemas.openxmlformats.org/officeDocument/2006/relationships/image" Target="../media/image56.emf"/><Relationship Id="rId11" Type="http://schemas.openxmlformats.org/officeDocument/2006/relationships/image" Target="../media/image62.emf"/><Relationship Id="rId5" Type="http://schemas.openxmlformats.org/officeDocument/2006/relationships/image" Target="../media/image68.emf"/><Relationship Id="rId15" Type="http://schemas.openxmlformats.org/officeDocument/2006/relationships/image" Target="../media/image47.emf"/><Relationship Id="rId10" Type="http://schemas.openxmlformats.org/officeDocument/2006/relationships/image" Target="../media/image60.emf"/><Relationship Id="rId19" Type="http://schemas.openxmlformats.org/officeDocument/2006/relationships/image" Target="../media/image67.emf"/><Relationship Id="rId4" Type="http://schemas.openxmlformats.org/officeDocument/2006/relationships/image" Target="../media/image55.emf"/><Relationship Id="rId9" Type="http://schemas.openxmlformats.org/officeDocument/2006/relationships/image" Target="../media/image59.emf"/><Relationship Id="rId14" Type="http://schemas.openxmlformats.org/officeDocument/2006/relationships/image" Target="../media/image41.emf"/><Relationship Id="rId22" Type="http://schemas.openxmlformats.org/officeDocument/2006/relationships/image" Target="../media/image52.e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image" Target="../media/image64.emf"/><Relationship Id="rId18" Type="http://schemas.openxmlformats.org/officeDocument/2006/relationships/image" Target="../media/image61.emf"/><Relationship Id="rId3" Type="http://schemas.openxmlformats.org/officeDocument/2006/relationships/image" Target="../media/image71.emf"/><Relationship Id="rId21" Type="http://schemas.openxmlformats.org/officeDocument/2006/relationships/image" Target="../media/image72.emf"/><Relationship Id="rId7" Type="http://schemas.openxmlformats.org/officeDocument/2006/relationships/image" Target="../media/image57.emf"/><Relationship Id="rId12" Type="http://schemas.openxmlformats.org/officeDocument/2006/relationships/image" Target="../media/image65.emf"/><Relationship Id="rId17" Type="http://schemas.openxmlformats.org/officeDocument/2006/relationships/image" Target="../media/image53.emf"/><Relationship Id="rId25" Type="http://schemas.openxmlformats.org/officeDocument/2006/relationships/image" Target="../media/image75.emf"/><Relationship Id="rId2" Type="http://schemas.openxmlformats.org/officeDocument/2006/relationships/image" Target="../media/image43.emf"/><Relationship Id="rId16" Type="http://schemas.openxmlformats.org/officeDocument/2006/relationships/image" Target="../media/image40.emf"/><Relationship Id="rId20" Type="http://schemas.openxmlformats.org/officeDocument/2006/relationships/image" Target="../media/image69.emf"/><Relationship Id="rId1" Type="http://schemas.openxmlformats.org/officeDocument/2006/relationships/image" Target="../media/image42.emf"/><Relationship Id="rId6" Type="http://schemas.openxmlformats.org/officeDocument/2006/relationships/image" Target="../media/image56.emf"/><Relationship Id="rId11" Type="http://schemas.openxmlformats.org/officeDocument/2006/relationships/image" Target="../media/image62.emf"/><Relationship Id="rId24" Type="http://schemas.openxmlformats.org/officeDocument/2006/relationships/image" Target="../media/image74.emf"/><Relationship Id="rId5" Type="http://schemas.openxmlformats.org/officeDocument/2006/relationships/image" Target="../media/image68.emf"/><Relationship Id="rId15" Type="http://schemas.openxmlformats.org/officeDocument/2006/relationships/image" Target="../media/image41.emf"/><Relationship Id="rId23" Type="http://schemas.openxmlformats.org/officeDocument/2006/relationships/image" Target="../media/image52.emf"/><Relationship Id="rId10" Type="http://schemas.openxmlformats.org/officeDocument/2006/relationships/image" Target="../media/image60.emf"/><Relationship Id="rId19" Type="http://schemas.openxmlformats.org/officeDocument/2006/relationships/image" Target="../media/image67.emf"/><Relationship Id="rId4" Type="http://schemas.openxmlformats.org/officeDocument/2006/relationships/image" Target="../media/image55.emf"/><Relationship Id="rId9" Type="http://schemas.openxmlformats.org/officeDocument/2006/relationships/image" Target="../media/image59.emf"/><Relationship Id="rId14" Type="http://schemas.openxmlformats.org/officeDocument/2006/relationships/image" Target="../media/image47.emf"/><Relationship Id="rId22" Type="http://schemas.openxmlformats.org/officeDocument/2006/relationships/image" Target="../media/image73.e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13" Type="http://schemas.openxmlformats.org/officeDocument/2006/relationships/image" Target="../media/image59.emf"/><Relationship Id="rId18" Type="http://schemas.openxmlformats.org/officeDocument/2006/relationships/image" Target="../media/image61.emf"/><Relationship Id="rId3" Type="http://schemas.openxmlformats.org/officeDocument/2006/relationships/image" Target="../media/image40.emf"/><Relationship Id="rId21" Type="http://schemas.openxmlformats.org/officeDocument/2006/relationships/image" Target="../media/image72.emf"/><Relationship Id="rId7" Type="http://schemas.openxmlformats.org/officeDocument/2006/relationships/image" Target="../media/image71.emf"/><Relationship Id="rId12" Type="http://schemas.openxmlformats.org/officeDocument/2006/relationships/image" Target="../media/image58.emf"/><Relationship Id="rId17" Type="http://schemas.openxmlformats.org/officeDocument/2006/relationships/image" Target="../media/image64.emf"/><Relationship Id="rId2" Type="http://schemas.openxmlformats.org/officeDocument/2006/relationships/image" Target="../media/image41.emf"/><Relationship Id="rId16" Type="http://schemas.openxmlformats.org/officeDocument/2006/relationships/image" Target="../media/image65.emf"/><Relationship Id="rId20" Type="http://schemas.openxmlformats.org/officeDocument/2006/relationships/image" Target="../media/image69.emf"/><Relationship Id="rId1" Type="http://schemas.openxmlformats.org/officeDocument/2006/relationships/image" Target="../media/image42.emf"/><Relationship Id="rId6" Type="http://schemas.openxmlformats.org/officeDocument/2006/relationships/image" Target="../media/image43.emf"/><Relationship Id="rId11" Type="http://schemas.openxmlformats.org/officeDocument/2006/relationships/image" Target="../media/image57.emf"/><Relationship Id="rId24" Type="http://schemas.openxmlformats.org/officeDocument/2006/relationships/image" Target="../media/image75.emf"/><Relationship Id="rId5" Type="http://schemas.openxmlformats.org/officeDocument/2006/relationships/image" Target="../media/image53.emf"/><Relationship Id="rId15" Type="http://schemas.openxmlformats.org/officeDocument/2006/relationships/image" Target="../media/image62.emf"/><Relationship Id="rId23" Type="http://schemas.openxmlformats.org/officeDocument/2006/relationships/image" Target="../media/image74.emf"/><Relationship Id="rId10" Type="http://schemas.openxmlformats.org/officeDocument/2006/relationships/image" Target="../media/image56.emf"/><Relationship Id="rId19" Type="http://schemas.openxmlformats.org/officeDocument/2006/relationships/image" Target="../media/image47.emf"/><Relationship Id="rId4" Type="http://schemas.openxmlformats.org/officeDocument/2006/relationships/image" Target="../media/image67.emf"/><Relationship Id="rId9" Type="http://schemas.openxmlformats.org/officeDocument/2006/relationships/image" Target="../media/image68.emf"/><Relationship Id="rId14" Type="http://schemas.openxmlformats.org/officeDocument/2006/relationships/image" Target="../media/image60.emf"/><Relationship Id="rId22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631BD3C-4C7C-43EB-A829-77C6F5D25C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3F246C-B268-451F-9098-FF50355C72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A15C4-5978-46F6-8A8E-7687CF94A4D8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ED7972-613A-418E-A884-F9377CE4B9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6A9EF4-5BEE-422B-8B5C-458980160D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A76FF-2119-4A7D-A1B4-A51A5062D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321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47BDE-3535-408E-AC13-7BDA0E39107E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8636A-3BAC-4CC6-BB4B-53A545418C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649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636A-3BAC-4CC6-BB4B-53A545418C4B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401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381F6-8E2E-4228-ACE5-8602D391A7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EC67BE9-2FDE-40C4-9749-CB1881246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041E4F-7A97-4929-9098-8ABEEB32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422C-12EB-4B95-A64D-5AEC3249779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68AC3C-FCD9-4F4E-8548-51F7C77AB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C9CD61-4634-4E79-A1FA-E206E53B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70CB4-3F84-4C68-AC80-AA55493C0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315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63AAB-F4F3-47C9-8672-BD6A55290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C3D89C-533F-47B2-991B-69C08FD8E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E3860A-5651-4599-9E34-0797F06C7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422C-12EB-4B95-A64D-5AEC3249779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F915B7-BC47-4EDF-958E-D7E1950B6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BC6A84-ADFF-4133-A502-6FCC1D4A3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70CB4-3F84-4C68-AC80-AA55493C0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13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7802B54-CD7C-425B-8D99-7F37DBFDA8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6AAEA8-22F3-40D6-A87B-8F80404FD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3756C3-2336-4542-A29A-CAFCAF4E9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422C-12EB-4B95-A64D-5AEC3249779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9753F7-1127-4899-AC4F-FAB6F9A45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2C8CF1-3D5C-4E79-BB8C-3CEB13968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70CB4-3F84-4C68-AC80-AA55493C0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97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4A063-C55C-4DD4-AF2B-745D7A51B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13EB00-1AC7-41AA-98E3-3DF151367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19CC5-0DED-4497-81A2-B1407292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422C-12EB-4B95-A64D-5AEC3249779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2A1792-D19A-4DF3-8B27-526CE228F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C0A53B-3731-4E52-81BB-00091B792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70CB4-3F84-4C68-AC80-AA55493C0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562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68A6DB-C8A2-4B43-B44B-1E3A67EE1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72467B-12D6-4C5E-89D1-3BBECA134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22F408-BD7B-4250-A1E4-C490E70DD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422C-12EB-4B95-A64D-5AEC3249779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684AC2-32DF-4264-89F0-83E4170F2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1E6559-6A4F-4C06-B0CA-455B5D869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70CB4-3F84-4C68-AC80-AA55493C0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016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D983A5-E052-4436-A39F-0EE226BB7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F9F10D-C172-448B-B536-47D402625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4236D9-9D59-4CC9-97B1-661790AB9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DBAD8E-54D7-40F0-899B-FC64107F2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422C-12EB-4B95-A64D-5AEC3249779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F76FAE-E375-4142-97F6-F8730D17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3AB197-2E9B-403A-9A90-498E2F9F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70CB4-3F84-4C68-AC80-AA55493C0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908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76384-BD2A-4CBD-A9E1-D487290A9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A2EDD6-6A7F-4DB0-9702-02781098D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1373E-D570-4E5F-98FD-016ABDB35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AB3342B-5286-47E8-B394-EDD98C588C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2AFB23-69AD-4996-BD8E-D5EBEB7515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D98F9A-A527-4ECD-B3BD-821263148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422C-12EB-4B95-A64D-5AEC3249779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240E891-412A-4B80-8AF8-9EEA4ED48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EBF4ECF-3E16-44D4-AAC5-FB97DB22A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70CB4-3F84-4C68-AC80-AA55493C0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955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84DBB-752B-41CF-AB6A-6D6495F5F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FF9700-5EEA-45EA-9487-09E9B0FE0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422C-12EB-4B95-A64D-5AEC3249779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D0FD28-1288-4F93-90E2-A87BE275B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BEB068-574B-48A7-BB96-629374A86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70CB4-3F84-4C68-AC80-AA55493C0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309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391B8BF-15EE-4080-B053-85F38D118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422C-12EB-4B95-A64D-5AEC3249779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F724A48-9908-47FB-906B-257F4D32A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82072F-5EBB-454B-8DB9-C8E3441CF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70CB4-3F84-4C68-AC80-AA55493C0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970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C31F-A160-474C-9C39-2F5EDB04C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0E1752-EC43-4580-B200-60766F58F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D8337D-71E9-46BB-BB6B-AF29CEDFC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D41594-CFCB-4FF3-8C68-93CA94C96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422C-12EB-4B95-A64D-5AEC3249779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528A7D-6BAD-49A1-9413-44762FDCB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E294A4-71BE-4439-B57F-DED0CACF2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70CB4-3F84-4C68-AC80-AA55493C0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943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21A0F3-733F-42EA-942C-12C388BA6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E1FE8F8-BC69-47CD-83B6-70CAD0F99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126EFD-D235-4661-BAF9-6A601B39B5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C31ABB-DDB7-446D-8E87-D0D4C91BE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422C-12EB-4B95-A64D-5AEC3249779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1F5CA2-E72C-476B-975E-308F0E6B2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AAFEC3-1CDB-49DB-87DA-5F678657E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70CB4-3F84-4C68-AC80-AA55493C0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253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07DB0-B1D0-4766-BB92-00EFCE2C0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B662ED-F72B-4637-B02A-91F913153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C3D2B4-FD24-4A47-B2D2-E32F79F6D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1422C-12EB-4B95-A64D-5AEC3249779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A739A0-BAA0-44BE-927C-CDE53273B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65226A-80A3-4D69-BA0F-D50ADF8C9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70CB4-3F84-4C68-AC80-AA55493C0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49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9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11" Type="http://schemas.openxmlformats.org/officeDocument/2006/relationships/image" Target="../media/image4.jpg"/><Relationship Id="rId5" Type="http://schemas.openxmlformats.org/officeDocument/2006/relationships/image" Target="../media/image5.jpg"/><Relationship Id="rId10" Type="http://schemas.microsoft.com/office/2007/relationships/hdphoto" Target="../media/hdphoto2.wdp"/><Relationship Id="rId4" Type="http://schemas.openxmlformats.org/officeDocument/2006/relationships/image" Target="../media/image1.jpg"/><Relationship Id="rId9" Type="http://schemas.openxmlformats.org/officeDocument/2006/relationships/image" Target="../media/image8.png"/><Relationship Id="rId1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.jp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.jp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.jp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.jp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.jp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g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g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9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11" Type="http://schemas.openxmlformats.org/officeDocument/2006/relationships/image" Target="../media/image4.jpg"/><Relationship Id="rId5" Type="http://schemas.openxmlformats.org/officeDocument/2006/relationships/image" Target="../media/image5.jpg"/><Relationship Id="rId10" Type="http://schemas.microsoft.com/office/2007/relationships/hdphoto" Target="../media/hdphoto2.wdp"/><Relationship Id="rId4" Type="http://schemas.openxmlformats.org/officeDocument/2006/relationships/image" Target="../media/image1.jpg"/><Relationship Id="rId9" Type="http://schemas.openxmlformats.org/officeDocument/2006/relationships/image" Target="../media/image8.png"/><Relationship Id="rId1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9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11" Type="http://schemas.openxmlformats.org/officeDocument/2006/relationships/image" Target="../media/image4.jpg"/><Relationship Id="rId5" Type="http://schemas.openxmlformats.org/officeDocument/2006/relationships/image" Target="../media/image5.jpg"/><Relationship Id="rId10" Type="http://schemas.microsoft.com/office/2007/relationships/hdphoto" Target="../media/hdphoto2.wdp"/><Relationship Id="rId4" Type="http://schemas.openxmlformats.org/officeDocument/2006/relationships/image" Target="../media/image1.jpg"/><Relationship Id="rId9" Type="http://schemas.openxmlformats.org/officeDocument/2006/relationships/image" Target="../media/image8.png"/><Relationship Id="rId1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slide" Target="slide2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9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png"/><Relationship Id="rId11" Type="http://schemas.openxmlformats.org/officeDocument/2006/relationships/image" Target="../media/image4.jpg"/><Relationship Id="rId5" Type="http://schemas.openxmlformats.org/officeDocument/2006/relationships/image" Target="../media/image5.jpg"/><Relationship Id="rId10" Type="http://schemas.microsoft.com/office/2007/relationships/hdphoto" Target="../media/hdphoto2.wdp"/><Relationship Id="rId4" Type="http://schemas.openxmlformats.org/officeDocument/2006/relationships/image" Target="../media/image1.jpg"/><Relationship Id="rId9" Type="http://schemas.openxmlformats.org/officeDocument/2006/relationships/image" Target="../media/image8.png"/><Relationship Id="rId1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jpg"/><Relationship Id="rId7" Type="http://schemas.openxmlformats.org/officeDocument/2006/relationships/slide" Target="slide3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9.jp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.png"/><Relationship Id="rId11" Type="http://schemas.openxmlformats.org/officeDocument/2006/relationships/image" Target="../media/image4.jpg"/><Relationship Id="rId5" Type="http://schemas.openxmlformats.org/officeDocument/2006/relationships/image" Target="../media/image5.jpg"/><Relationship Id="rId10" Type="http://schemas.microsoft.com/office/2007/relationships/hdphoto" Target="../media/hdphoto2.wdp"/><Relationship Id="rId4" Type="http://schemas.openxmlformats.org/officeDocument/2006/relationships/image" Target="../media/image1.jpg"/><Relationship Id="rId9" Type="http://schemas.openxmlformats.org/officeDocument/2006/relationships/image" Target="../media/image8.png"/><Relationship Id="rId1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9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11" Type="http://schemas.microsoft.com/office/2007/relationships/hdphoto" Target="../media/hdphoto2.wdp"/><Relationship Id="rId5" Type="http://schemas.openxmlformats.org/officeDocument/2006/relationships/image" Target="../media/image4.jpg"/><Relationship Id="rId10" Type="http://schemas.openxmlformats.org/officeDocument/2006/relationships/image" Target="../media/image8.png"/><Relationship Id="rId4" Type="http://schemas.openxmlformats.org/officeDocument/2006/relationships/image" Target="../media/image1.jpg"/><Relationship Id="rId9" Type="http://schemas.microsoft.com/office/2007/relationships/hdphoto" Target="../media/hdphoto1.wdp"/><Relationship Id="rId1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9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.png"/><Relationship Id="rId11" Type="http://schemas.openxmlformats.org/officeDocument/2006/relationships/image" Target="../media/image4.jpg"/><Relationship Id="rId5" Type="http://schemas.openxmlformats.org/officeDocument/2006/relationships/image" Target="../media/image5.jpg"/><Relationship Id="rId10" Type="http://schemas.microsoft.com/office/2007/relationships/hdphoto" Target="../media/hdphoto2.wdp"/><Relationship Id="rId4" Type="http://schemas.openxmlformats.org/officeDocument/2006/relationships/image" Target="../media/image1.jpg"/><Relationship Id="rId9" Type="http://schemas.openxmlformats.org/officeDocument/2006/relationships/image" Target="../media/image8.png"/><Relationship Id="rId14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slide" Target="slide4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8.png"/><Relationship Id="rId7" Type="http://schemas.openxmlformats.org/officeDocument/2006/relationships/slide" Target="slide4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image" Target="../media/image26.png"/><Relationship Id="rId10" Type="http://schemas.openxmlformats.org/officeDocument/2006/relationships/slide" Target="slide48.xml"/><Relationship Id="rId4" Type="http://schemas.microsoft.com/office/2007/relationships/hdphoto" Target="../media/hdphoto2.wdp"/><Relationship Id="rId9" Type="http://schemas.openxmlformats.org/officeDocument/2006/relationships/slide" Target="slide4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microsoft.com/office/2007/relationships/hdphoto" Target="../media/hdphoto6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1.xml"/><Relationship Id="rId7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slide" Target="slide10.xml"/><Relationship Id="rId4" Type="http://schemas.openxmlformats.org/officeDocument/2006/relationships/image" Target="../media/image1.jpg"/><Relationship Id="rId9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microsoft.com/office/2007/relationships/hdphoto" Target="../media/hdphoto6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7.png"/><Relationship Id="rId7" Type="http://schemas.microsoft.com/office/2007/relationships/hdphoto" Target="../media/hdphoto5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29.png"/><Relationship Id="rId5" Type="http://schemas.openxmlformats.org/officeDocument/2006/relationships/image" Target="../media/image30.png"/><Relationship Id="rId10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28.png"/><Relationship Id="rId5" Type="http://schemas.openxmlformats.org/officeDocument/2006/relationships/image" Target="../media/image31.png"/><Relationship Id="rId10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microsoft.com/office/2007/relationships/hdphoto" Target="../media/hdphoto6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microsoft.com/office/2007/relationships/hdphoto" Target="../media/hdphoto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5.wdp"/><Relationship Id="rId5" Type="http://schemas.openxmlformats.org/officeDocument/2006/relationships/image" Target="../media/image21.png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30.png"/><Relationship Id="rId5" Type="http://schemas.openxmlformats.org/officeDocument/2006/relationships/image" Target="../media/image32.png"/><Relationship Id="rId10" Type="http://schemas.microsoft.com/office/2007/relationships/hdphoto" Target="../media/hdphoto5.wdp"/><Relationship Id="rId4" Type="http://schemas.openxmlformats.org/officeDocument/2006/relationships/image" Target="../media/image21.png"/><Relationship Id="rId9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slide" Target="slide56.xml"/><Relationship Id="rId5" Type="http://schemas.openxmlformats.org/officeDocument/2006/relationships/image" Target="../media/image3.png"/><Relationship Id="rId4" Type="http://schemas.openxmlformats.org/officeDocument/2006/relationships/image" Target="../media/image33.jp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37.emf"/><Relationship Id="rId3" Type="http://schemas.openxmlformats.org/officeDocument/2006/relationships/audio" Target="../media/media11.WAV"/><Relationship Id="rId7" Type="http://schemas.openxmlformats.org/officeDocument/2006/relationships/image" Target="../media/image34.wmf"/><Relationship Id="rId12" Type="http://schemas.openxmlformats.org/officeDocument/2006/relationships/oleObject" Target="../embeddings/oleObject4.bin"/><Relationship Id="rId2" Type="http://schemas.microsoft.com/office/2007/relationships/media" Target="../media/media11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6.emf"/><Relationship Id="rId5" Type="http://schemas.openxmlformats.org/officeDocument/2006/relationships/image" Target="../media/image38.jpeg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emf"/><Relationship Id="rId1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emf"/><Relationship Id="rId18" Type="http://schemas.openxmlformats.org/officeDocument/2006/relationships/oleObject" Target="../embeddings/oleObject13.bin"/><Relationship Id="rId26" Type="http://schemas.openxmlformats.org/officeDocument/2006/relationships/oleObject" Target="../embeddings/oleObject20.bin"/><Relationship Id="rId39" Type="http://schemas.openxmlformats.org/officeDocument/2006/relationships/oleObject" Target="../embeddings/oleObject32.bin"/><Relationship Id="rId21" Type="http://schemas.openxmlformats.org/officeDocument/2006/relationships/oleObject" Target="../embeddings/oleObject15.bin"/><Relationship Id="rId34" Type="http://schemas.openxmlformats.org/officeDocument/2006/relationships/oleObject" Target="../embeddings/oleObject27.bin"/><Relationship Id="rId42" Type="http://schemas.openxmlformats.org/officeDocument/2006/relationships/oleObject" Target="../embeddings/oleObject35.bin"/><Relationship Id="rId47" Type="http://schemas.openxmlformats.org/officeDocument/2006/relationships/oleObject" Target="../embeddings/oleObject40.bin"/><Relationship Id="rId50" Type="http://schemas.openxmlformats.org/officeDocument/2006/relationships/image" Target="../media/image39.png"/><Relationship Id="rId7" Type="http://schemas.openxmlformats.org/officeDocument/2006/relationships/image" Target="../media/image40.emf"/><Relationship Id="rId2" Type="http://schemas.microsoft.com/office/2007/relationships/media" Target="../media/media12.WAV"/><Relationship Id="rId16" Type="http://schemas.openxmlformats.org/officeDocument/2006/relationships/oleObject" Target="../embeddings/oleObject11.bin"/><Relationship Id="rId29" Type="http://schemas.openxmlformats.org/officeDocument/2006/relationships/oleObject" Target="../embeddings/oleObject22.bin"/><Relationship Id="rId11" Type="http://schemas.openxmlformats.org/officeDocument/2006/relationships/image" Target="../media/image42.emf"/><Relationship Id="rId24" Type="http://schemas.openxmlformats.org/officeDocument/2006/relationships/oleObject" Target="../embeddings/oleObject18.bin"/><Relationship Id="rId32" Type="http://schemas.openxmlformats.org/officeDocument/2006/relationships/oleObject" Target="../embeddings/oleObject25.bin"/><Relationship Id="rId37" Type="http://schemas.openxmlformats.org/officeDocument/2006/relationships/oleObject" Target="../embeddings/oleObject30.bin"/><Relationship Id="rId40" Type="http://schemas.openxmlformats.org/officeDocument/2006/relationships/oleObject" Target="../embeddings/oleObject33.bin"/><Relationship Id="rId45" Type="http://schemas.openxmlformats.org/officeDocument/2006/relationships/oleObject" Target="../embeddings/oleObject38.bin"/><Relationship Id="rId5" Type="http://schemas.openxmlformats.org/officeDocument/2006/relationships/image" Target="../media/image38.jpeg"/><Relationship Id="rId15" Type="http://schemas.openxmlformats.org/officeDocument/2006/relationships/oleObject" Target="../embeddings/oleObject10.bin"/><Relationship Id="rId23" Type="http://schemas.openxmlformats.org/officeDocument/2006/relationships/oleObject" Target="../embeddings/oleObject17.bin"/><Relationship Id="rId28" Type="http://schemas.openxmlformats.org/officeDocument/2006/relationships/image" Target="../media/image45.emf"/><Relationship Id="rId36" Type="http://schemas.openxmlformats.org/officeDocument/2006/relationships/oleObject" Target="../embeddings/oleObject29.bin"/><Relationship Id="rId49" Type="http://schemas.openxmlformats.org/officeDocument/2006/relationships/oleObject" Target="../embeddings/oleObject42.bin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44.emf"/><Relationship Id="rId31" Type="http://schemas.openxmlformats.org/officeDocument/2006/relationships/oleObject" Target="../embeddings/oleObject24.bin"/><Relationship Id="rId44" Type="http://schemas.openxmlformats.org/officeDocument/2006/relationships/oleObject" Target="../embeddings/oleObject37.bin"/><Relationship Id="rId52" Type="http://schemas.openxmlformats.org/officeDocument/2006/relationships/image" Target="../media/image46.e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1.emf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16.bin"/><Relationship Id="rId27" Type="http://schemas.openxmlformats.org/officeDocument/2006/relationships/oleObject" Target="../embeddings/oleObject21.bin"/><Relationship Id="rId30" Type="http://schemas.openxmlformats.org/officeDocument/2006/relationships/oleObject" Target="../embeddings/oleObject23.bin"/><Relationship Id="rId35" Type="http://schemas.openxmlformats.org/officeDocument/2006/relationships/oleObject" Target="../embeddings/oleObject28.bin"/><Relationship Id="rId43" Type="http://schemas.openxmlformats.org/officeDocument/2006/relationships/oleObject" Target="../embeddings/oleObject36.bin"/><Relationship Id="rId48" Type="http://schemas.openxmlformats.org/officeDocument/2006/relationships/oleObject" Target="../embeddings/oleObject41.bin"/><Relationship Id="rId8" Type="http://schemas.openxmlformats.org/officeDocument/2006/relationships/oleObject" Target="../embeddings/oleObject6.bin"/><Relationship Id="rId51" Type="http://schemas.openxmlformats.org/officeDocument/2006/relationships/oleObject" Target="../embeddings/oleObject43.bin"/><Relationship Id="rId3" Type="http://schemas.openxmlformats.org/officeDocument/2006/relationships/audio" Target="../media/media12.WAV"/><Relationship Id="rId12" Type="http://schemas.openxmlformats.org/officeDocument/2006/relationships/oleObject" Target="../embeddings/oleObject8.bin"/><Relationship Id="rId17" Type="http://schemas.openxmlformats.org/officeDocument/2006/relationships/oleObject" Target="../embeddings/oleObject12.bin"/><Relationship Id="rId25" Type="http://schemas.openxmlformats.org/officeDocument/2006/relationships/oleObject" Target="../embeddings/oleObject19.bin"/><Relationship Id="rId33" Type="http://schemas.openxmlformats.org/officeDocument/2006/relationships/oleObject" Target="../embeddings/oleObject26.bin"/><Relationship Id="rId38" Type="http://schemas.openxmlformats.org/officeDocument/2006/relationships/oleObject" Target="../embeddings/oleObject31.bin"/><Relationship Id="rId46" Type="http://schemas.openxmlformats.org/officeDocument/2006/relationships/oleObject" Target="../embeddings/oleObject39.bin"/><Relationship Id="rId20" Type="http://schemas.openxmlformats.org/officeDocument/2006/relationships/oleObject" Target="../embeddings/oleObject14.bin"/><Relationship Id="rId41" Type="http://schemas.openxmlformats.org/officeDocument/2006/relationships/oleObject" Target="../embeddings/oleObject34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emf"/><Relationship Id="rId18" Type="http://schemas.openxmlformats.org/officeDocument/2006/relationships/oleObject" Target="../embeddings/oleObject52.bin"/><Relationship Id="rId26" Type="http://schemas.openxmlformats.org/officeDocument/2006/relationships/oleObject" Target="../embeddings/oleObject59.bin"/><Relationship Id="rId39" Type="http://schemas.openxmlformats.org/officeDocument/2006/relationships/oleObject" Target="../embeddings/oleObject71.bin"/><Relationship Id="rId21" Type="http://schemas.openxmlformats.org/officeDocument/2006/relationships/oleObject" Target="../embeddings/oleObject54.bin"/><Relationship Id="rId34" Type="http://schemas.openxmlformats.org/officeDocument/2006/relationships/oleObject" Target="../embeddings/oleObject66.bin"/><Relationship Id="rId42" Type="http://schemas.openxmlformats.org/officeDocument/2006/relationships/oleObject" Target="../embeddings/oleObject74.bin"/><Relationship Id="rId47" Type="http://schemas.openxmlformats.org/officeDocument/2006/relationships/oleObject" Target="../embeddings/oleObject79.bin"/><Relationship Id="rId50" Type="http://schemas.openxmlformats.org/officeDocument/2006/relationships/oleObject" Target="../embeddings/oleObject82.bin"/><Relationship Id="rId55" Type="http://schemas.openxmlformats.org/officeDocument/2006/relationships/image" Target="../media/image48.emf"/><Relationship Id="rId7" Type="http://schemas.openxmlformats.org/officeDocument/2006/relationships/image" Target="../media/image40.emf"/><Relationship Id="rId2" Type="http://schemas.microsoft.com/office/2007/relationships/media" Target="../media/media13.WAV"/><Relationship Id="rId16" Type="http://schemas.openxmlformats.org/officeDocument/2006/relationships/oleObject" Target="../embeddings/oleObject50.bin"/><Relationship Id="rId29" Type="http://schemas.openxmlformats.org/officeDocument/2006/relationships/oleObject" Target="../embeddings/oleObject61.bin"/><Relationship Id="rId11" Type="http://schemas.openxmlformats.org/officeDocument/2006/relationships/image" Target="../media/image42.emf"/><Relationship Id="rId24" Type="http://schemas.openxmlformats.org/officeDocument/2006/relationships/oleObject" Target="../embeddings/oleObject57.bin"/><Relationship Id="rId32" Type="http://schemas.openxmlformats.org/officeDocument/2006/relationships/oleObject" Target="../embeddings/oleObject64.bin"/><Relationship Id="rId37" Type="http://schemas.openxmlformats.org/officeDocument/2006/relationships/oleObject" Target="../embeddings/oleObject69.bin"/><Relationship Id="rId40" Type="http://schemas.openxmlformats.org/officeDocument/2006/relationships/oleObject" Target="../embeddings/oleObject72.bin"/><Relationship Id="rId45" Type="http://schemas.openxmlformats.org/officeDocument/2006/relationships/oleObject" Target="../embeddings/oleObject77.bin"/><Relationship Id="rId53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oleObject" Target="../embeddings/oleObject46.bin"/><Relationship Id="rId19" Type="http://schemas.openxmlformats.org/officeDocument/2006/relationships/image" Target="../media/image44.emf"/><Relationship Id="rId31" Type="http://schemas.openxmlformats.org/officeDocument/2006/relationships/oleObject" Target="../embeddings/oleObject63.bin"/><Relationship Id="rId44" Type="http://schemas.openxmlformats.org/officeDocument/2006/relationships/oleObject" Target="../embeddings/oleObject76.bin"/><Relationship Id="rId52" Type="http://schemas.openxmlformats.org/officeDocument/2006/relationships/oleObject" Target="../embeddings/oleObject83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1.emf"/><Relationship Id="rId14" Type="http://schemas.openxmlformats.org/officeDocument/2006/relationships/oleObject" Target="../embeddings/oleObject48.bin"/><Relationship Id="rId22" Type="http://schemas.openxmlformats.org/officeDocument/2006/relationships/oleObject" Target="../embeddings/oleObject55.bin"/><Relationship Id="rId27" Type="http://schemas.openxmlformats.org/officeDocument/2006/relationships/oleObject" Target="../embeddings/oleObject60.bin"/><Relationship Id="rId30" Type="http://schemas.openxmlformats.org/officeDocument/2006/relationships/oleObject" Target="../embeddings/oleObject62.bin"/><Relationship Id="rId35" Type="http://schemas.openxmlformats.org/officeDocument/2006/relationships/oleObject" Target="../embeddings/oleObject67.bin"/><Relationship Id="rId43" Type="http://schemas.openxmlformats.org/officeDocument/2006/relationships/oleObject" Target="../embeddings/oleObject75.bin"/><Relationship Id="rId48" Type="http://schemas.openxmlformats.org/officeDocument/2006/relationships/oleObject" Target="../embeddings/oleObject80.bin"/><Relationship Id="rId8" Type="http://schemas.openxmlformats.org/officeDocument/2006/relationships/oleObject" Target="../embeddings/oleObject45.bin"/><Relationship Id="rId51" Type="http://schemas.openxmlformats.org/officeDocument/2006/relationships/image" Target="../media/image47.emf"/><Relationship Id="rId3" Type="http://schemas.openxmlformats.org/officeDocument/2006/relationships/audio" Target="../media/media13.WAV"/><Relationship Id="rId12" Type="http://schemas.openxmlformats.org/officeDocument/2006/relationships/oleObject" Target="../embeddings/oleObject47.bin"/><Relationship Id="rId17" Type="http://schemas.openxmlformats.org/officeDocument/2006/relationships/oleObject" Target="../embeddings/oleObject51.bin"/><Relationship Id="rId25" Type="http://schemas.openxmlformats.org/officeDocument/2006/relationships/oleObject" Target="../embeddings/oleObject58.bin"/><Relationship Id="rId33" Type="http://schemas.openxmlformats.org/officeDocument/2006/relationships/oleObject" Target="../embeddings/oleObject65.bin"/><Relationship Id="rId38" Type="http://schemas.openxmlformats.org/officeDocument/2006/relationships/oleObject" Target="../embeddings/oleObject70.bin"/><Relationship Id="rId46" Type="http://schemas.openxmlformats.org/officeDocument/2006/relationships/oleObject" Target="../embeddings/oleObject78.bin"/><Relationship Id="rId20" Type="http://schemas.openxmlformats.org/officeDocument/2006/relationships/oleObject" Target="../embeddings/oleObject53.bin"/><Relationship Id="rId41" Type="http://schemas.openxmlformats.org/officeDocument/2006/relationships/oleObject" Target="../embeddings/oleObject73.bin"/><Relationship Id="rId54" Type="http://schemas.openxmlformats.org/officeDocument/2006/relationships/oleObject" Target="../embeddings/oleObject84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4.bin"/><Relationship Id="rId15" Type="http://schemas.openxmlformats.org/officeDocument/2006/relationships/oleObject" Target="../embeddings/oleObject49.bin"/><Relationship Id="rId23" Type="http://schemas.openxmlformats.org/officeDocument/2006/relationships/oleObject" Target="../embeddings/oleObject56.bin"/><Relationship Id="rId28" Type="http://schemas.openxmlformats.org/officeDocument/2006/relationships/image" Target="../media/image45.emf"/><Relationship Id="rId36" Type="http://schemas.openxmlformats.org/officeDocument/2006/relationships/oleObject" Target="../embeddings/oleObject68.bin"/><Relationship Id="rId49" Type="http://schemas.openxmlformats.org/officeDocument/2006/relationships/oleObject" Target="../embeddings/oleObject81.bin"/></Relationships>
</file>

<file path=ppt/slides/_rels/slide59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88.bin"/><Relationship Id="rId18" Type="http://schemas.openxmlformats.org/officeDocument/2006/relationships/oleObject" Target="../embeddings/oleObject92.bin"/><Relationship Id="rId26" Type="http://schemas.openxmlformats.org/officeDocument/2006/relationships/oleObject" Target="../embeddings/oleObject98.bin"/><Relationship Id="rId39" Type="http://schemas.openxmlformats.org/officeDocument/2006/relationships/image" Target="../media/image52.emf"/><Relationship Id="rId21" Type="http://schemas.openxmlformats.org/officeDocument/2006/relationships/oleObject" Target="../embeddings/oleObject94.bin"/><Relationship Id="rId34" Type="http://schemas.openxmlformats.org/officeDocument/2006/relationships/image" Target="../media/image50.emf"/><Relationship Id="rId7" Type="http://schemas.openxmlformats.org/officeDocument/2006/relationships/oleObject" Target="../embeddings/oleObject85.bin"/><Relationship Id="rId12" Type="http://schemas.openxmlformats.org/officeDocument/2006/relationships/image" Target="../media/image42.emf"/><Relationship Id="rId17" Type="http://schemas.openxmlformats.org/officeDocument/2006/relationships/oleObject" Target="../embeddings/oleObject91.bin"/><Relationship Id="rId25" Type="http://schemas.openxmlformats.org/officeDocument/2006/relationships/oleObject" Target="../embeddings/oleObject97.bin"/><Relationship Id="rId33" Type="http://schemas.openxmlformats.org/officeDocument/2006/relationships/oleObject" Target="../embeddings/oleObject103.bin"/><Relationship Id="rId38" Type="http://schemas.openxmlformats.org/officeDocument/2006/relationships/oleObject" Target="../embeddings/oleObject105.bin"/><Relationship Id="rId2" Type="http://schemas.openxmlformats.org/officeDocument/2006/relationships/tags" Target="../tags/tag1.xml"/><Relationship Id="rId16" Type="http://schemas.openxmlformats.org/officeDocument/2006/relationships/oleObject" Target="../embeddings/oleObject90.bin"/><Relationship Id="rId20" Type="http://schemas.openxmlformats.org/officeDocument/2006/relationships/image" Target="../media/image44.emf"/><Relationship Id="rId29" Type="http://schemas.openxmlformats.org/officeDocument/2006/relationships/image" Target="../media/image47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jpeg"/><Relationship Id="rId11" Type="http://schemas.openxmlformats.org/officeDocument/2006/relationships/oleObject" Target="../embeddings/oleObject87.bin"/><Relationship Id="rId24" Type="http://schemas.openxmlformats.org/officeDocument/2006/relationships/oleObject" Target="../embeddings/oleObject96.bin"/><Relationship Id="rId32" Type="http://schemas.openxmlformats.org/officeDocument/2006/relationships/image" Target="../media/image49.emf"/><Relationship Id="rId37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89.bin"/><Relationship Id="rId23" Type="http://schemas.openxmlformats.org/officeDocument/2006/relationships/oleObject" Target="../embeddings/oleObject95.bin"/><Relationship Id="rId28" Type="http://schemas.openxmlformats.org/officeDocument/2006/relationships/oleObject" Target="../embeddings/oleObject100.bin"/><Relationship Id="rId36" Type="http://schemas.openxmlformats.org/officeDocument/2006/relationships/image" Target="../media/image51.emf"/><Relationship Id="rId10" Type="http://schemas.openxmlformats.org/officeDocument/2006/relationships/image" Target="../media/image41.emf"/><Relationship Id="rId19" Type="http://schemas.openxmlformats.org/officeDocument/2006/relationships/oleObject" Target="../embeddings/oleObject93.bin"/><Relationship Id="rId31" Type="http://schemas.openxmlformats.org/officeDocument/2006/relationships/oleObject" Target="../embeddings/oleObject102.bin"/><Relationship Id="rId4" Type="http://schemas.openxmlformats.org/officeDocument/2006/relationships/audio" Target="../media/media14.WAV"/><Relationship Id="rId9" Type="http://schemas.openxmlformats.org/officeDocument/2006/relationships/oleObject" Target="../embeddings/oleObject86.bin"/><Relationship Id="rId14" Type="http://schemas.openxmlformats.org/officeDocument/2006/relationships/image" Target="../media/image43.emf"/><Relationship Id="rId22" Type="http://schemas.openxmlformats.org/officeDocument/2006/relationships/image" Target="../media/image45.emf"/><Relationship Id="rId27" Type="http://schemas.openxmlformats.org/officeDocument/2006/relationships/oleObject" Target="../embeddings/oleObject99.bin"/><Relationship Id="rId30" Type="http://schemas.openxmlformats.org/officeDocument/2006/relationships/oleObject" Target="../embeddings/oleObject101.bin"/><Relationship Id="rId35" Type="http://schemas.openxmlformats.org/officeDocument/2006/relationships/oleObject" Target="../embeddings/oleObject104.bin"/><Relationship Id="rId8" Type="http://schemas.openxmlformats.org/officeDocument/2006/relationships/image" Target="../media/image40.emf"/><Relationship Id="rId3" Type="http://schemas.microsoft.com/office/2007/relationships/media" Target="../media/media1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slide" Target="slide5.xml"/></Relationships>
</file>

<file path=ppt/slides/_rels/slide60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117.bin"/><Relationship Id="rId21" Type="http://schemas.openxmlformats.org/officeDocument/2006/relationships/image" Target="../media/image54.wmf"/><Relationship Id="rId34" Type="http://schemas.openxmlformats.org/officeDocument/2006/relationships/oleObject" Target="../embeddings/oleObject121.bin"/><Relationship Id="rId42" Type="http://schemas.openxmlformats.org/officeDocument/2006/relationships/oleObject" Target="../embeddings/oleObject125.bin"/><Relationship Id="rId47" Type="http://schemas.openxmlformats.org/officeDocument/2006/relationships/image" Target="../media/image66.wmf"/><Relationship Id="rId50" Type="http://schemas.openxmlformats.org/officeDocument/2006/relationships/oleObject" Target="../embeddings/oleObject131.bin"/><Relationship Id="rId55" Type="http://schemas.openxmlformats.org/officeDocument/2006/relationships/oleObject" Target="../embeddings/oleObject136.bin"/><Relationship Id="rId63" Type="http://schemas.openxmlformats.org/officeDocument/2006/relationships/image" Target="../media/image67.emf"/><Relationship Id="rId68" Type="http://schemas.openxmlformats.org/officeDocument/2006/relationships/image" Target="../media/image52.emf"/><Relationship Id="rId7" Type="http://schemas.openxmlformats.org/officeDocument/2006/relationships/oleObject" Target="../embeddings/oleObject106.bin"/><Relationship Id="rId2" Type="http://schemas.openxmlformats.org/officeDocument/2006/relationships/tags" Target="../tags/tag2.xml"/><Relationship Id="rId16" Type="http://schemas.openxmlformats.org/officeDocument/2006/relationships/oleObject" Target="../embeddings/oleObject111.bin"/><Relationship Id="rId29" Type="http://schemas.openxmlformats.org/officeDocument/2006/relationships/image" Target="../media/image58.emf"/><Relationship Id="rId11" Type="http://schemas.openxmlformats.org/officeDocument/2006/relationships/oleObject" Target="../embeddings/oleObject108.bin"/><Relationship Id="rId24" Type="http://schemas.openxmlformats.org/officeDocument/2006/relationships/oleObject" Target="../embeddings/oleObject116.bin"/><Relationship Id="rId32" Type="http://schemas.openxmlformats.org/officeDocument/2006/relationships/oleObject" Target="../embeddings/oleObject120.bin"/><Relationship Id="rId37" Type="http://schemas.openxmlformats.org/officeDocument/2006/relationships/image" Target="../media/image62.emf"/><Relationship Id="rId40" Type="http://schemas.openxmlformats.org/officeDocument/2006/relationships/oleObject" Target="../embeddings/oleObject124.bin"/><Relationship Id="rId45" Type="http://schemas.openxmlformats.org/officeDocument/2006/relationships/oleObject" Target="../embeddings/oleObject127.bin"/><Relationship Id="rId53" Type="http://schemas.openxmlformats.org/officeDocument/2006/relationships/oleObject" Target="../embeddings/oleObject134.bin"/><Relationship Id="rId58" Type="http://schemas.openxmlformats.org/officeDocument/2006/relationships/oleObject" Target="../embeddings/oleObject139.bin"/><Relationship Id="rId66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61" Type="http://schemas.openxmlformats.org/officeDocument/2006/relationships/oleObject" Target="../embeddings/oleObject141.bin"/><Relationship Id="rId19" Type="http://schemas.openxmlformats.org/officeDocument/2006/relationships/image" Target="../media/image53.emf"/><Relationship Id="rId14" Type="http://schemas.openxmlformats.org/officeDocument/2006/relationships/image" Target="../media/image40.emf"/><Relationship Id="rId22" Type="http://schemas.openxmlformats.org/officeDocument/2006/relationships/oleObject" Target="../embeddings/oleObject115.bin"/><Relationship Id="rId27" Type="http://schemas.openxmlformats.org/officeDocument/2006/relationships/image" Target="../media/image57.emf"/><Relationship Id="rId30" Type="http://schemas.openxmlformats.org/officeDocument/2006/relationships/oleObject" Target="../embeddings/oleObject119.bin"/><Relationship Id="rId35" Type="http://schemas.openxmlformats.org/officeDocument/2006/relationships/image" Target="../media/image61.emf"/><Relationship Id="rId43" Type="http://schemas.openxmlformats.org/officeDocument/2006/relationships/image" Target="../media/image65.emf"/><Relationship Id="rId48" Type="http://schemas.openxmlformats.org/officeDocument/2006/relationships/oleObject" Target="../embeddings/oleObject129.bin"/><Relationship Id="rId56" Type="http://schemas.openxmlformats.org/officeDocument/2006/relationships/oleObject" Target="../embeddings/oleObject137.bin"/><Relationship Id="rId64" Type="http://schemas.openxmlformats.org/officeDocument/2006/relationships/oleObject" Target="../embeddings/oleObject143.bin"/><Relationship Id="rId8" Type="http://schemas.openxmlformats.org/officeDocument/2006/relationships/image" Target="../media/image41.emf"/><Relationship Id="rId51" Type="http://schemas.openxmlformats.org/officeDocument/2006/relationships/oleObject" Target="../embeddings/oleObject132.bin"/><Relationship Id="rId3" Type="http://schemas.microsoft.com/office/2007/relationships/media" Target="../media/media15.WAV"/><Relationship Id="rId12" Type="http://schemas.openxmlformats.org/officeDocument/2006/relationships/image" Target="../media/image43.emf"/><Relationship Id="rId17" Type="http://schemas.openxmlformats.org/officeDocument/2006/relationships/oleObject" Target="../embeddings/oleObject112.bin"/><Relationship Id="rId25" Type="http://schemas.openxmlformats.org/officeDocument/2006/relationships/image" Target="../media/image56.emf"/><Relationship Id="rId33" Type="http://schemas.openxmlformats.org/officeDocument/2006/relationships/image" Target="../media/image60.emf"/><Relationship Id="rId38" Type="http://schemas.openxmlformats.org/officeDocument/2006/relationships/oleObject" Target="../embeddings/oleObject123.bin"/><Relationship Id="rId46" Type="http://schemas.openxmlformats.org/officeDocument/2006/relationships/oleObject" Target="../embeddings/oleObject128.bin"/><Relationship Id="rId59" Type="http://schemas.openxmlformats.org/officeDocument/2006/relationships/oleObject" Target="../embeddings/oleObject140.bin"/><Relationship Id="rId67" Type="http://schemas.openxmlformats.org/officeDocument/2006/relationships/oleObject" Target="../embeddings/oleObject144.bin"/><Relationship Id="rId20" Type="http://schemas.openxmlformats.org/officeDocument/2006/relationships/oleObject" Target="../embeddings/oleObject114.bin"/><Relationship Id="rId41" Type="http://schemas.openxmlformats.org/officeDocument/2006/relationships/image" Target="../media/image64.emf"/><Relationship Id="rId54" Type="http://schemas.openxmlformats.org/officeDocument/2006/relationships/oleObject" Target="../embeddings/oleObject135.bin"/><Relationship Id="rId62" Type="http://schemas.openxmlformats.org/officeDocument/2006/relationships/oleObject" Target="../embeddings/oleObject142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jpeg"/><Relationship Id="rId15" Type="http://schemas.openxmlformats.org/officeDocument/2006/relationships/oleObject" Target="../embeddings/oleObject110.bin"/><Relationship Id="rId23" Type="http://schemas.openxmlformats.org/officeDocument/2006/relationships/image" Target="../media/image55.emf"/><Relationship Id="rId28" Type="http://schemas.openxmlformats.org/officeDocument/2006/relationships/oleObject" Target="../embeddings/oleObject118.bin"/><Relationship Id="rId36" Type="http://schemas.openxmlformats.org/officeDocument/2006/relationships/oleObject" Target="../embeddings/oleObject122.bin"/><Relationship Id="rId49" Type="http://schemas.openxmlformats.org/officeDocument/2006/relationships/oleObject" Target="../embeddings/oleObject130.bin"/><Relationship Id="rId57" Type="http://schemas.openxmlformats.org/officeDocument/2006/relationships/oleObject" Target="../embeddings/oleObject138.bin"/><Relationship Id="rId10" Type="http://schemas.openxmlformats.org/officeDocument/2006/relationships/image" Target="../media/image42.emf"/><Relationship Id="rId31" Type="http://schemas.openxmlformats.org/officeDocument/2006/relationships/image" Target="../media/image59.emf"/><Relationship Id="rId44" Type="http://schemas.openxmlformats.org/officeDocument/2006/relationships/oleObject" Target="../embeddings/oleObject126.bin"/><Relationship Id="rId52" Type="http://schemas.openxmlformats.org/officeDocument/2006/relationships/oleObject" Target="../embeddings/oleObject133.bin"/><Relationship Id="rId60" Type="http://schemas.openxmlformats.org/officeDocument/2006/relationships/image" Target="../media/image47.emf"/><Relationship Id="rId65" Type="http://schemas.openxmlformats.org/officeDocument/2006/relationships/image" Target="../media/image68.emf"/><Relationship Id="rId4" Type="http://schemas.openxmlformats.org/officeDocument/2006/relationships/audio" Target="../media/media15.WAV"/><Relationship Id="rId9" Type="http://schemas.openxmlformats.org/officeDocument/2006/relationships/oleObject" Target="../embeddings/oleObject107.bin"/><Relationship Id="rId13" Type="http://schemas.openxmlformats.org/officeDocument/2006/relationships/oleObject" Target="../embeddings/oleObject109.bin"/><Relationship Id="rId18" Type="http://schemas.openxmlformats.org/officeDocument/2006/relationships/oleObject" Target="../embeddings/oleObject113.bin"/><Relationship Id="rId39" Type="http://schemas.openxmlformats.org/officeDocument/2006/relationships/image" Target="../media/image63.wmf"/></Relationships>
</file>

<file path=ppt/slides/_rels/slide61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156.bin"/><Relationship Id="rId21" Type="http://schemas.openxmlformats.org/officeDocument/2006/relationships/image" Target="../media/image54.wmf"/><Relationship Id="rId42" Type="http://schemas.openxmlformats.org/officeDocument/2006/relationships/oleObject" Target="../embeddings/oleObject164.bin"/><Relationship Id="rId47" Type="http://schemas.openxmlformats.org/officeDocument/2006/relationships/image" Target="../media/image66.wmf"/><Relationship Id="rId63" Type="http://schemas.openxmlformats.org/officeDocument/2006/relationships/image" Target="../media/image67.emf"/><Relationship Id="rId68" Type="http://schemas.openxmlformats.org/officeDocument/2006/relationships/oleObject" Target="../embeddings/oleObject184.bin"/><Relationship Id="rId7" Type="http://schemas.openxmlformats.org/officeDocument/2006/relationships/oleObject" Target="../embeddings/oleObject145.bin"/><Relationship Id="rId71" Type="http://schemas.openxmlformats.org/officeDocument/2006/relationships/oleObject" Target="../embeddings/oleObject185.bin"/><Relationship Id="rId2" Type="http://schemas.openxmlformats.org/officeDocument/2006/relationships/tags" Target="../tags/tag3.xml"/><Relationship Id="rId16" Type="http://schemas.openxmlformats.org/officeDocument/2006/relationships/oleObject" Target="../embeddings/oleObject150.bin"/><Relationship Id="rId29" Type="http://schemas.openxmlformats.org/officeDocument/2006/relationships/image" Target="../media/image58.emf"/><Relationship Id="rId11" Type="http://schemas.openxmlformats.org/officeDocument/2006/relationships/oleObject" Target="../embeddings/oleObject147.bin"/><Relationship Id="rId24" Type="http://schemas.openxmlformats.org/officeDocument/2006/relationships/oleObject" Target="../embeddings/oleObject155.bin"/><Relationship Id="rId32" Type="http://schemas.openxmlformats.org/officeDocument/2006/relationships/oleObject" Target="../embeddings/oleObject159.bin"/><Relationship Id="rId37" Type="http://schemas.openxmlformats.org/officeDocument/2006/relationships/image" Target="../media/image62.emf"/><Relationship Id="rId40" Type="http://schemas.openxmlformats.org/officeDocument/2006/relationships/oleObject" Target="../embeddings/oleObject163.bin"/><Relationship Id="rId45" Type="http://schemas.openxmlformats.org/officeDocument/2006/relationships/oleObject" Target="../embeddings/oleObject166.bin"/><Relationship Id="rId53" Type="http://schemas.openxmlformats.org/officeDocument/2006/relationships/oleObject" Target="../embeddings/oleObject173.bin"/><Relationship Id="rId58" Type="http://schemas.openxmlformats.org/officeDocument/2006/relationships/oleObject" Target="../embeddings/oleObject178.bin"/><Relationship Id="rId66" Type="http://schemas.openxmlformats.org/officeDocument/2006/relationships/oleObject" Target="../embeddings/oleObject183.bin"/><Relationship Id="rId5" Type="http://schemas.openxmlformats.org/officeDocument/2006/relationships/slideLayout" Target="../slideLayouts/slideLayout7.xml"/><Relationship Id="rId61" Type="http://schemas.openxmlformats.org/officeDocument/2006/relationships/oleObject" Target="../embeddings/oleObject180.bin"/><Relationship Id="rId19" Type="http://schemas.openxmlformats.org/officeDocument/2006/relationships/image" Target="../media/image53.emf"/><Relationship Id="rId14" Type="http://schemas.openxmlformats.org/officeDocument/2006/relationships/image" Target="../media/image40.emf"/><Relationship Id="rId22" Type="http://schemas.openxmlformats.org/officeDocument/2006/relationships/oleObject" Target="../embeddings/oleObject154.bin"/><Relationship Id="rId27" Type="http://schemas.openxmlformats.org/officeDocument/2006/relationships/image" Target="../media/image57.emf"/><Relationship Id="rId30" Type="http://schemas.openxmlformats.org/officeDocument/2006/relationships/oleObject" Target="../embeddings/oleObject158.bin"/><Relationship Id="rId35" Type="http://schemas.openxmlformats.org/officeDocument/2006/relationships/image" Target="../media/image61.emf"/><Relationship Id="rId43" Type="http://schemas.openxmlformats.org/officeDocument/2006/relationships/image" Target="../media/image65.emf"/><Relationship Id="rId48" Type="http://schemas.openxmlformats.org/officeDocument/2006/relationships/oleObject" Target="../embeddings/oleObject168.bin"/><Relationship Id="rId56" Type="http://schemas.openxmlformats.org/officeDocument/2006/relationships/oleObject" Target="../embeddings/oleObject176.bin"/><Relationship Id="rId64" Type="http://schemas.openxmlformats.org/officeDocument/2006/relationships/oleObject" Target="../embeddings/oleObject182.bin"/><Relationship Id="rId69" Type="http://schemas.openxmlformats.org/officeDocument/2006/relationships/image" Target="../media/image70.emf"/><Relationship Id="rId8" Type="http://schemas.openxmlformats.org/officeDocument/2006/relationships/image" Target="../media/image41.emf"/><Relationship Id="rId51" Type="http://schemas.openxmlformats.org/officeDocument/2006/relationships/oleObject" Target="../embeddings/oleObject171.bin"/><Relationship Id="rId72" Type="http://schemas.openxmlformats.org/officeDocument/2006/relationships/image" Target="../media/image52.emf"/><Relationship Id="rId3" Type="http://schemas.microsoft.com/office/2007/relationships/media" Target="../media/media16.WAV"/><Relationship Id="rId12" Type="http://schemas.openxmlformats.org/officeDocument/2006/relationships/image" Target="../media/image43.emf"/><Relationship Id="rId17" Type="http://schemas.openxmlformats.org/officeDocument/2006/relationships/oleObject" Target="../embeddings/oleObject151.bin"/><Relationship Id="rId25" Type="http://schemas.openxmlformats.org/officeDocument/2006/relationships/image" Target="../media/image56.emf"/><Relationship Id="rId33" Type="http://schemas.openxmlformats.org/officeDocument/2006/relationships/image" Target="../media/image60.emf"/><Relationship Id="rId38" Type="http://schemas.openxmlformats.org/officeDocument/2006/relationships/oleObject" Target="../embeddings/oleObject162.bin"/><Relationship Id="rId46" Type="http://schemas.openxmlformats.org/officeDocument/2006/relationships/oleObject" Target="../embeddings/oleObject167.bin"/><Relationship Id="rId59" Type="http://schemas.openxmlformats.org/officeDocument/2006/relationships/oleObject" Target="../embeddings/oleObject179.bin"/><Relationship Id="rId67" Type="http://schemas.openxmlformats.org/officeDocument/2006/relationships/image" Target="../media/image69.emf"/><Relationship Id="rId20" Type="http://schemas.openxmlformats.org/officeDocument/2006/relationships/oleObject" Target="../embeddings/oleObject153.bin"/><Relationship Id="rId41" Type="http://schemas.openxmlformats.org/officeDocument/2006/relationships/image" Target="../media/image64.emf"/><Relationship Id="rId54" Type="http://schemas.openxmlformats.org/officeDocument/2006/relationships/oleObject" Target="../embeddings/oleObject174.bin"/><Relationship Id="rId62" Type="http://schemas.openxmlformats.org/officeDocument/2006/relationships/oleObject" Target="../embeddings/oleObject181.bin"/><Relationship Id="rId70" Type="http://schemas.openxmlformats.org/officeDocument/2006/relationships/image" Target="../media/image39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38.jpeg"/><Relationship Id="rId15" Type="http://schemas.openxmlformats.org/officeDocument/2006/relationships/oleObject" Target="../embeddings/oleObject149.bin"/><Relationship Id="rId23" Type="http://schemas.openxmlformats.org/officeDocument/2006/relationships/image" Target="../media/image55.emf"/><Relationship Id="rId28" Type="http://schemas.openxmlformats.org/officeDocument/2006/relationships/oleObject" Target="../embeddings/oleObject157.bin"/><Relationship Id="rId36" Type="http://schemas.openxmlformats.org/officeDocument/2006/relationships/oleObject" Target="../embeddings/oleObject161.bin"/><Relationship Id="rId49" Type="http://schemas.openxmlformats.org/officeDocument/2006/relationships/oleObject" Target="../embeddings/oleObject169.bin"/><Relationship Id="rId57" Type="http://schemas.openxmlformats.org/officeDocument/2006/relationships/oleObject" Target="../embeddings/oleObject177.bin"/><Relationship Id="rId10" Type="http://schemas.openxmlformats.org/officeDocument/2006/relationships/image" Target="../media/image42.emf"/><Relationship Id="rId31" Type="http://schemas.openxmlformats.org/officeDocument/2006/relationships/image" Target="../media/image59.emf"/><Relationship Id="rId44" Type="http://schemas.openxmlformats.org/officeDocument/2006/relationships/oleObject" Target="../embeddings/oleObject165.bin"/><Relationship Id="rId52" Type="http://schemas.openxmlformats.org/officeDocument/2006/relationships/oleObject" Target="../embeddings/oleObject172.bin"/><Relationship Id="rId60" Type="http://schemas.openxmlformats.org/officeDocument/2006/relationships/image" Target="../media/image47.emf"/><Relationship Id="rId65" Type="http://schemas.openxmlformats.org/officeDocument/2006/relationships/image" Target="../media/image68.emf"/><Relationship Id="rId4" Type="http://schemas.openxmlformats.org/officeDocument/2006/relationships/audio" Target="../media/media16.WAV"/><Relationship Id="rId9" Type="http://schemas.openxmlformats.org/officeDocument/2006/relationships/oleObject" Target="../embeddings/oleObject146.bin"/><Relationship Id="rId13" Type="http://schemas.openxmlformats.org/officeDocument/2006/relationships/oleObject" Target="../embeddings/oleObject148.bin"/><Relationship Id="rId18" Type="http://schemas.openxmlformats.org/officeDocument/2006/relationships/oleObject" Target="../embeddings/oleObject152.bin"/><Relationship Id="rId39" Type="http://schemas.openxmlformats.org/officeDocument/2006/relationships/image" Target="../media/image63.wmf"/><Relationship Id="rId34" Type="http://schemas.openxmlformats.org/officeDocument/2006/relationships/oleObject" Target="../embeddings/oleObject160.bin"/><Relationship Id="rId50" Type="http://schemas.openxmlformats.org/officeDocument/2006/relationships/oleObject" Target="../embeddings/oleObject170.bin"/><Relationship Id="rId55" Type="http://schemas.openxmlformats.org/officeDocument/2006/relationships/oleObject" Target="../embeddings/oleObject175.bin"/></Relationships>
</file>

<file path=ppt/slides/_rels/slide6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0.emf"/><Relationship Id="rId21" Type="http://schemas.openxmlformats.org/officeDocument/2006/relationships/oleObject" Target="../embeddings/oleObject194.bin"/><Relationship Id="rId42" Type="http://schemas.openxmlformats.org/officeDocument/2006/relationships/oleObject" Target="../embeddings/oleObject209.bin"/><Relationship Id="rId47" Type="http://schemas.openxmlformats.org/officeDocument/2006/relationships/oleObject" Target="../embeddings/oleObject214.bin"/><Relationship Id="rId63" Type="http://schemas.openxmlformats.org/officeDocument/2006/relationships/oleObject" Target="../embeddings/oleObject225.bin"/><Relationship Id="rId68" Type="http://schemas.openxmlformats.org/officeDocument/2006/relationships/image" Target="../media/image67.emf"/><Relationship Id="rId2" Type="http://schemas.microsoft.com/office/2007/relationships/media" Target="../media/media17.WAV"/><Relationship Id="rId16" Type="http://schemas.openxmlformats.org/officeDocument/2006/relationships/image" Target="../media/image68.emf"/><Relationship Id="rId29" Type="http://schemas.openxmlformats.org/officeDocument/2006/relationships/oleObject" Target="../embeddings/oleObject198.bin"/><Relationship Id="rId11" Type="http://schemas.openxmlformats.org/officeDocument/2006/relationships/oleObject" Target="../embeddings/oleObject189.bin"/><Relationship Id="rId24" Type="http://schemas.openxmlformats.org/officeDocument/2006/relationships/image" Target="../media/image59.emf"/><Relationship Id="rId32" Type="http://schemas.openxmlformats.org/officeDocument/2006/relationships/image" Target="../media/image64.emf"/><Relationship Id="rId37" Type="http://schemas.openxmlformats.org/officeDocument/2006/relationships/oleObject" Target="../embeddings/oleObject204.bin"/><Relationship Id="rId40" Type="http://schemas.openxmlformats.org/officeDocument/2006/relationships/oleObject" Target="../embeddings/oleObject207.bin"/><Relationship Id="rId45" Type="http://schemas.openxmlformats.org/officeDocument/2006/relationships/oleObject" Target="../embeddings/oleObject212.bin"/><Relationship Id="rId53" Type="http://schemas.openxmlformats.org/officeDocument/2006/relationships/oleObject" Target="../embeddings/oleObject218.bin"/><Relationship Id="rId58" Type="http://schemas.openxmlformats.org/officeDocument/2006/relationships/image" Target="../media/image53.emf"/><Relationship Id="rId66" Type="http://schemas.openxmlformats.org/officeDocument/2006/relationships/oleObject" Target="../embeddings/oleObject228.bin"/><Relationship Id="rId74" Type="http://schemas.openxmlformats.org/officeDocument/2006/relationships/oleObject" Target="../embeddings/oleObject232.bin"/><Relationship Id="rId5" Type="http://schemas.openxmlformats.org/officeDocument/2006/relationships/image" Target="../media/image38.jpeg"/><Relationship Id="rId61" Type="http://schemas.openxmlformats.org/officeDocument/2006/relationships/oleObject" Target="../embeddings/oleObject223.bin"/><Relationship Id="rId19" Type="http://schemas.openxmlformats.org/officeDocument/2006/relationships/oleObject" Target="../embeddings/oleObject193.bin"/><Relationship Id="rId14" Type="http://schemas.openxmlformats.org/officeDocument/2006/relationships/image" Target="../media/image55.emf"/><Relationship Id="rId22" Type="http://schemas.openxmlformats.org/officeDocument/2006/relationships/image" Target="../media/image58.emf"/><Relationship Id="rId27" Type="http://schemas.openxmlformats.org/officeDocument/2006/relationships/oleObject" Target="../embeddings/oleObject197.bin"/><Relationship Id="rId30" Type="http://schemas.openxmlformats.org/officeDocument/2006/relationships/image" Target="../media/image65.emf"/><Relationship Id="rId35" Type="http://schemas.openxmlformats.org/officeDocument/2006/relationships/oleObject" Target="../embeddings/oleObject202.bin"/><Relationship Id="rId43" Type="http://schemas.openxmlformats.org/officeDocument/2006/relationships/oleObject" Target="../embeddings/oleObject210.bin"/><Relationship Id="rId48" Type="http://schemas.openxmlformats.org/officeDocument/2006/relationships/oleObject" Target="../embeddings/oleObject215.bin"/><Relationship Id="rId56" Type="http://schemas.openxmlformats.org/officeDocument/2006/relationships/oleObject" Target="../embeddings/oleObject220.bin"/><Relationship Id="rId64" Type="http://schemas.openxmlformats.org/officeDocument/2006/relationships/oleObject" Target="../embeddings/oleObject226.bin"/><Relationship Id="rId69" Type="http://schemas.openxmlformats.org/officeDocument/2006/relationships/oleObject" Target="../embeddings/oleObject230.bin"/><Relationship Id="rId8" Type="http://schemas.openxmlformats.org/officeDocument/2006/relationships/oleObject" Target="../embeddings/oleObject187.bin"/><Relationship Id="rId51" Type="http://schemas.openxmlformats.org/officeDocument/2006/relationships/image" Target="../media/image47.emf"/><Relationship Id="rId72" Type="http://schemas.openxmlformats.org/officeDocument/2006/relationships/image" Target="../media/image69.emf"/><Relationship Id="rId3" Type="http://schemas.openxmlformats.org/officeDocument/2006/relationships/audio" Target="../media/media17.WAV"/><Relationship Id="rId12" Type="http://schemas.openxmlformats.org/officeDocument/2006/relationships/image" Target="../media/image71.emf"/><Relationship Id="rId17" Type="http://schemas.openxmlformats.org/officeDocument/2006/relationships/oleObject" Target="../embeddings/oleObject192.bin"/><Relationship Id="rId25" Type="http://schemas.openxmlformats.org/officeDocument/2006/relationships/oleObject" Target="../embeddings/oleObject196.bin"/><Relationship Id="rId33" Type="http://schemas.openxmlformats.org/officeDocument/2006/relationships/oleObject" Target="../embeddings/oleObject200.bin"/><Relationship Id="rId38" Type="http://schemas.openxmlformats.org/officeDocument/2006/relationships/oleObject" Target="../embeddings/oleObject205.bin"/><Relationship Id="rId46" Type="http://schemas.openxmlformats.org/officeDocument/2006/relationships/oleObject" Target="../embeddings/oleObject213.bin"/><Relationship Id="rId59" Type="http://schemas.openxmlformats.org/officeDocument/2006/relationships/oleObject" Target="../embeddings/oleObject222.bin"/><Relationship Id="rId67" Type="http://schemas.openxmlformats.org/officeDocument/2006/relationships/oleObject" Target="../embeddings/oleObject229.bin"/><Relationship Id="rId20" Type="http://schemas.openxmlformats.org/officeDocument/2006/relationships/image" Target="../media/image57.emf"/><Relationship Id="rId41" Type="http://schemas.openxmlformats.org/officeDocument/2006/relationships/oleObject" Target="../embeddings/oleObject208.bin"/><Relationship Id="rId54" Type="http://schemas.openxmlformats.org/officeDocument/2006/relationships/oleObject" Target="../embeddings/oleObject219.bin"/><Relationship Id="rId62" Type="http://schemas.openxmlformats.org/officeDocument/2006/relationships/oleObject" Target="../embeddings/oleObject224.bin"/><Relationship Id="rId70" Type="http://schemas.openxmlformats.org/officeDocument/2006/relationships/image" Target="../media/image70.emf"/><Relationship Id="rId75" Type="http://schemas.openxmlformats.org/officeDocument/2006/relationships/image" Target="../media/image52.emf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6.bin"/><Relationship Id="rId15" Type="http://schemas.openxmlformats.org/officeDocument/2006/relationships/oleObject" Target="../embeddings/oleObject191.bin"/><Relationship Id="rId23" Type="http://schemas.openxmlformats.org/officeDocument/2006/relationships/oleObject" Target="../embeddings/oleObject195.bin"/><Relationship Id="rId28" Type="http://schemas.openxmlformats.org/officeDocument/2006/relationships/image" Target="../media/image62.emf"/><Relationship Id="rId36" Type="http://schemas.openxmlformats.org/officeDocument/2006/relationships/oleObject" Target="../embeddings/oleObject203.bin"/><Relationship Id="rId49" Type="http://schemas.openxmlformats.org/officeDocument/2006/relationships/image" Target="../media/image41.emf"/><Relationship Id="rId57" Type="http://schemas.openxmlformats.org/officeDocument/2006/relationships/oleObject" Target="../embeddings/oleObject221.bin"/><Relationship Id="rId10" Type="http://schemas.openxmlformats.org/officeDocument/2006/relationships/image" Target="../media/image43.emf"/><Relationship Id="rId31" Type="http://schemas.openxmlformats.org/officeDocument/2006/relationships/oleObject" Target="../embeddings/oleObject199.bin"/><Relationship Id="rId44" Type="http://schemas.openxmlformats.org/officeDocument/2006/relationships/oleObject" Target="../embeddings/oleObject211.bin"/><Relationship Id="rId52" Type="http://schemas.openxmlformats.org/officeDocument/2006/relationships/oleObject" Target="../embeddings/oleObject217.bin"/><Relationship Id="rId60" Type="http://schemas.openxmlformats.org/officeDocument/2006/relationships/image" Target="../media/image61.emf"/><Relationship Id="rId65" Type="http://schemas.openxmlformats.org/officeDocument/2006/relationships/oleObject" Target="../embeddings/oleObject227.bin"/><Relationship Id="rId73" Type="http://schemas.openxmlformats.org/officeDocument/2006/relationships/image" Target="../media/image39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88.bin"/><Relationship Id="rId13" Type="http://schemas.openxmlformats.org/officeDocument/2006/relationships/oleObject" Target="../embeddings/oleObject190.bin"/><Relationship Id="rId18" Type="http://schemas.openxmlformats.org/officeDocument/2006/relationships/image" Target="../media/image56.emf"/><Relationship Id="rId39" Type="http://schemas.openxmlformats.org/officeDocument/2006/relationships/oleObject" Target="../embeddings/oleObject206.bin"/><Relationship Id="rId34" Type="http://schemas.openxmlformats.org/officeDocument/2006/relationships/oleObject" Target="../embeddings/oleObject201.bin"/><Relationship Id="rId50" Type="http://schemas.openxmlformats.org/officeDocument/2006/relationships/oleObject" Target="../embeddings/oleObject216.bin"/><Relationship Id="rId55" Type="http://schemas.openxmlformats.org/officeDocument/2006/relationships/image" Target="../media/image40.emf"/><Relationship Id="rId7" Type="http://schemas.openxmlformats.org/officeDocument/2006/relationships/image" Target="../media/image42.emf"/><Relationship Id="rId71" Type="http://schemas.openxmlformats.org/officeDocument/2006/relationships/oleObject" Target="../embeddings/oleObject231.bin"/></Relationships>
</file>

<file path=ppt/slides/_rels/slide63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243.bin"/><Relationship Id="rId21" Type="http://schemas.openxmlformats.org/officeDocument/2006/relationships/image" Target="../media/image57.emf"/><Relationship Id="rId42" Type="http://schemas.openxmlformats.org/officeDocument/2006/relationships/oleObject" Target="../embeddings/oleObject255.bin"/><Relationship Id="rId47" Type="http://schemas.openxmlformats.org/officeDocument/2006/relationships/oleObject" Target="../embeddings/oleObject260.bin"/><Relationship Id="rId63" Type="http://schemas.openxmlformats.org/officeDocument/2006/relationships/oleObject" Target="../embeddings/oleObject271.bin"/><Relationship Id="rId68" Type="http://schemas.openxmlformats.org/officeDocument/2006/relationships/oleObject" Target="../embeddings/oleObject275.bin"/><Relationship Id="rId16" Type="http://schemas.openxmlformats.org/officeDocument/2006/relationships/oleObject" Target="../embeddings/oleObject238.bin"/><Relationship Id="rId11" Type="http://schemas.openxmlformats.org/officeDocument/2006/relationships/image" Target="../media/image43.emf"/><Relationship Id="rId24" Type="http://schemas.openxmlformats.org/officeDocument/2006/relationships/oleObject" Target="../embeddings/oleObject242.bin"/><Relationship Id="rId32" Type="http://schemas.openxmlformats.org/officeDocument/2006/relationships/oleObject" Target="../embeddings/oleObject246.bin"/><Relationship Id="rId37" Type="http://schemas.openxmlformats.org/officeDocument/2006/relationships/oleObject" Target="../embeddings/oleObject250.bin"/><Relationship Id="rId40" Type="http://schemas.openxmlformats.org/officeDocument/2006/relationships/oleObject" Target="../embeddings/oleObject253.bin"/><Relationship Id="rId45" Type="http://schemas.openxmlformats.org/officeDocument/2006/relationships/oleObject" Target="../embeddings/oleObject258.bin"/><Relationship Id="rId53" Type="http://schemas.openxmlformats.org/officeDocument/2006/relationships/image" Target="../media/image41.emf"/><Relationship Id="rId58" Type="http://schemas.openxmlformats.org/officeDocument/2006/relationships/oleObject" Target="../embeddings/oleObject267.bin"/><Relationship Id="rId66" Type="http://schemas.openxmlformats.org/officeDocument/2006/relationships/oleObject" Target="../embeddings/oleObject274.bin"/><Relationship Id="rId74" Type="http://schemas.openxmlformats.org/officeDocument/2006/relationships/image" Target="../media/image39.png"/><Relationship Id="rId79" Type="http://schemas.openxmlformats.org/officeDocument/2006/relationships/oleObject" Target="../embeddings/oleObject280.bin"/><Relationship Id="rId5" Type="http://schemas.openxmlformats.org/officeDocument/2006/relationships/slideLayout" Target="../slideLayouts/slideLayout7.xml"/><Relationship Id="rId61" Type="http://schemas.openxmlformats.org/officeDocument/2006/relationships/oleObject" Target="../embeddings/oleObject269.bin"/><Relationship Id="rId19" Type="http://schemas.openxmlformats.org/officeDocument/2006/relationships/image" Target="../media/image56.emf"/><Relationship Id="rId14" Type="http://schemas.openxmlformats.org/officeDocument/2006/relationships/oleObject" Target="../embeddings/oleObject237.bin"/><Relationship Id="rId22" Type="http://schemas.openxmlformats.org/officeDocument/2006/relationships/oleObject" Target="../embeddings/oleObject241.bin"/><Relationship Id="rId27" Type="http://schemas.openxmlformats.org/officeDocument/2006/relationships/image" Target="../media/image60.emf"/><Relationship Id="rId30" Type="http://schemas.openxmlformats.org/officeDocument/2006/relationships/oleObject" Target="../embeddings/oleObject245.bin"/><Relationship Id="rId35" Type="http://schemas.openxmlformats.org/officeDocument/2006/relationships/oleObject" Target="../embeddings/oleObject248.bin"/><Relationship Id="rId43" Type="http://schemas.openxmlformats.org/officeDocument/2006/relationships/oleObject" Target="../embeddings/oleObject256.bin"/><Relationship Id="rId48" Type="http://schemas.openxmlformats.org/officeDocument/2006/relationships/oleObject" Target="../embeddings/oleObject261.bin"/><Relationship Id="rId56" Type="http://schemas.openxmlformats.org/officeDocument/2006/relationships/oleObject" Target="../embeddings/oleObject266.bin"/><Relationship Id="rId64" Type="http://schemas.openxmlformats.org/officeDocument/2006/relationships/oleObject" Target="../embeddings/oleObject272.bin"/><Relationship Id="rId69" Type="http://schemas.openxmlformats.org/officeDocument/2006/relationships/image" Target="../media/image69.emf"/><Relationship Id="rId77" Type="http://schemas.openxmlformats.org/officeDocument/2006/relationships/oleObject" Target="../embeddings/oleObject279.bin"/><Relationship Id="rId8" Type="http://schemas.openxmlformats.org/officeDocument/2006/relationships/image" Target="../media/image42.emf"/><Relationship Id="rId51" Type="http://schemas.openxmlformats.org/officeDocument/2006/relationships/oleObject" Target="../embeddings/oleObject263.bin"/><Relationship Id="rId72" Type="http://schemas.openxmlformats.org/officeDocument/2006/relationships/oleObject" Target="../embeddings/oleObject277.bin"/><Relationship Id="rId80" Type="http://schemas.openxmlformats.org/officeDocument/2006/relationships/image" Target="../media/image75.emf"/><Relationship Id="rId3" Type="http://schemas.microsoft.com/office/2007/relationships/media" Target="../media/media18.WAV"/><Relationship Id="rId12" Type="http://schemas.openxmlformats.org/officeDocument/2006/relationships/oleObject" Target="../embeddings/oleObject236.bin"/><Relationship Id="rId17" Type="http://schemas.openxmlformats.org/officeDocument/2006/relationships/image" Target="../media/image68.emf"/><Relationship Id="rId25" Type="http://schemas.openxmlformats.org/officeDocument/2006/relationships/image" Target="../media/image59.emf"/><Relationship Id="rId33" Type="http://schemas.openxmlformats.org/officeDocument/2006/relationships/image" Target="../media/image64.emf"/><Relationship Id="rId38" Type="http://schemas.openxmlformats.org/officeDocument/2006/relationships/oleObject" Target="../embeddings/oleObject251.bin"/><Relationship Id="rId46" Type="http://schemas.openxmlformats.org/officeDocument/2006/relationships/oleObject" Target="../embeddings/oleObject259.bin"/><Relationship Id="rId59" Type="http://schemas.openxmlformats.org/officeDocument/2006/relationships/image" Target="../media/image61.emf"/><Relationship Id="rId67" Type="http://schemas.openxmlformats.org/officeDocument/2006/relationships/image" Target="../media/image67.emf"/><Relationship Id="rId20" Type="http://schemas.openxmlformats.org/officeDocument/2006/relationships/oleObject" Target="../embeddings/oleObject240.bin"/><Relationship Id="rId41" Type="http://schemas.openxmlformats.org/officeDocument/2006/relationships/oleObject" Target="../embeddings/oleObject254.bin"/><Relationship Id="rId54" Type="http://schemas.openxmlformats.org/officeDocument/2006/relationships/oleObject" Target="../embeddings/oleObject265.bin"/><Relationship Id="rId62" Type="http://schemas.openxmlformats.org/officeDocument/2006/relationships/oleObject" Target="../embeddings/oleObject270.bin"/><Relationship Id="rId70" Type="http://schemas.openxmlformats.org/officeDocument/2006/relationships/oleObject" Target="../embeddings/oleObject276.bin"/><Relationship Id="rId75" Type="http://schemas.openxmlformats.org/officeDocument/2006/relationships/oleObject" Target="../embeddings/oleObject278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38.jpeg"/><Relationship Id="rId15" Type="http://schemas.openxmlformats.org/officeDocument/2006/relationships/image" Target="../media/image55.emf"/><Relationship Id="rId23" Type="http://schemas.openxmlformats.org/officeDocument/2006/relationships/image" Target="../media/image58.emf"/><Relationship Id="rId28" Type="http://schemas.openxmlformats.org/officeDocument/2006/relationships/oleObject" Target="../embeddings/oleObject244.bin"/><Relationship Id="rId36" Type="http://schemas.openxmlformats.org/officeDocument/2006/relationships/oleObject" Target="../embeddings/oleObject249.bin"/><Relationship Id="rId49" Type="http://schemas.openxmlformats.org/officeDocument/2006/relationships/oleObject" Target="../embeddings/oleObject262.bin"/><Relationship Id="rId57" Type="http://schemas.openxmlformats.org/officeDocument/2006/relationships/image" Target="../media/image53.emf"/><Relationship Id="rId10" Type="http://schemas.openxmlformats.org/officeDocument/2006/relationships/oleObject" Target="../embeddings/oleObject235.bin"/><Relationship Id="rId31" Type="http://schemas.openxmlformats.org/officeDocument/2006/relationships/image" Target="../media/image65.emf"/><Relationship Id="rId44" Type="http://schemas.openxmlformats.org/officeDocument/2006/relationships/oleObject" Target="../embeddings/oleObject257.bin"/><Relationship Id="rId52" Type="http://schemas.openxmlformats.org/officeDocument/2006/relationships/oleObject" Target="../embeddings/oleObject264.bin"/><Relationship Id="rId60" Type="http://schemas.openxmlformats.org/officeDocument/2006/relationships/oleObject" Target="../embeddings/oleObject268.bin"/><Relationship Id="rId65" Type="http://schemas.openxmlformats.org/officeDocument/2006/relationships/oleObject" Target="../embeddings/oleObject273.bin"/><Relationship Id="rId73" Type="http://schemas.openxmlformats.org/officeDocument/2006/relationships/image" Target="../media/image73.emf"/><Relationship Id="rId78" Type="http://schemas.openxmlformats.org/officeDocument/2006/relationships/image" Target="../media/image74.emf"/><Relationship Id="rId4" Type="http://schemas.openxmlformats.org/officeDocument/2006/relationships/audio" Target="../media/media18.WAV"/><Relationship Id="rId9" Type="http://schemas.openxmlformats.org/officeDocument/2006/relationships/oleObject" Target="../embeddings/oleObject234.bin"/><Relationship Id="rId13" Type="http://schemas.openxmlformats.org/officeDocument/2006/relationships/image" Target="../media/image71.emf"/><Relationship Id="rId18" Type="http://schemas.openxmlformats.org/officeDocument/2006/relationships/oleObject" Target="../embeddings/oleObject239.bin"/><Relationship Id="rId39" Type="http://schemas.openxmlformats.org/officeDocument/2006/relationships/oleObject" Target="../embeddings/oleObject252.bin"/><Relationship Id="rId34" Type="http://schemas.openxmlformats.org/officeDocument/2006/relationships/oleObject" Target="../embeddings/oleObject247.bin"/><Relationship Id="rId50" Type="http://schemas.openxmlformats.org/officeDocument/2006/relationships/image" Target="../media/image47.emf"/><Relationship Id="rId55" Type="http://schemas.openxmlformats.org/officeDocument/2006/relationships/image" Target="../media/image40.emf"/><Relationship Id="rId76" Type="http://schemas.openxmlformats.org/officeDocument/2006/relationships/image" Target="../media/image52.emf"/><Relationship Id="rId7" Type="http://schemas.openxmlformats.org/officeDocument/2006/relationships/oleObject" Target="../embeddings/oleObject233.bin"/><Relationship Id="rId71" Type="http://schemas.openxmlformats.org/officeDocument/2006/relationships/image" Target="../media/image72.emf"/><Relationship Id="rId2" Type="http://schemas.openxmlformats.org/officeDocument/2006/relationships/tags" Target="../tags/tag4.xml"/><Relationship Id="rId29" Type="http://schemas.openxmlformats.org/officeDocument/2006/relationships/image" Target="../media/image62.emf"/></Relationships>
</file>

<file path=ppt/slides/_rels/slide64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291.bin"/><Relationship Id="rId21" Type="http://schemas.openxmlformats.org/officeDocument/2006/relationships/image" Target="../media/image71.emf"/><Relationship Id="rId42" Type="http://schemas.openxmlformats.org/officeDocument/2006/relationships/oleObject" Target="../embeddings/oleObject299.bin"/><Relationship Id="rId47" Type="http://schemas.openxmlformats.org/officeDocument/2006/relationships/oleObject" Target="../embeddings/oleObject304.bin"/><Relationship Id="rId63" Type="http://schemas.openxmlformats.org/officeDocument/2006/relationships/oleObject" Target="../embeddings/oleObject319.bin"/><Relationship Id="rId68" Type="http://schemas.openxmlformats.org/officeDocument/2006/relationships/oleObject" Target="../embeddings/oleObject323.bin"/><Relationship Id="rId16" Type="http://schemas.openxmlformats.org/officeDocument/2006/relationships/oleObject" Target="../embeddings/oleObject286.bin"/><Relationship Id="rId11" Type="http://schemas.openxmlformats.org/officeDocument/2006/relationships/image" Target="../media/image41.emf"/><Relationship Id="rId24" Type="http://schemas.openxmlformats.org/officeDocument/2006/relationships/oleObject" Target="../embeddings/oleObject290.bin"/><Relationship Id="rId32" Type="http://schemas.openxmlformats.org/officeDocument/2006/relationships/oleObject" Target="../embeddings/oleObject294.bin"/><Relationship Id="rId37" Type="http://schemas.openxmlformats.org/officeDocument/2006/relationships/image" Target="../media/image62.emf"/><Relationship Id="rId40" Type="http://schemas.openxmlformats.org/officeDocument/2006/relationships/oleObject" Target="../embeddings/oleObject298.bin"/><Relationship Id="rId45" Type="http://schemas.openxmlformats.org/officeDocument/2006/relationships/oleObject" Target="../embeddings/oleObject302.bin"/><Relationship Id="rId53" Type="http://schemas.openxmlformats.org/officeDocument/2006/relationships/oleObject" Target="../embeddings/oleObject310.bin"/><Relationship Id="rId58" Type="http://schemas.openxmlformats.org/officeDocument/2006/relationships/image" Target="../media/image61.emf"/><Relationship Id="rId66" Type="http://schemas.openxmlformats.org/officeDocument/2006/relationships/image" Target="../media/image47.emf"/><Relationship Id="rId74" Type="http://schemas.openxmlformats.org/officeDocument/2006/relationships/image" Target="../media/image52.emf"/><Relationship Id="rId5" Type="http://schemas.openxmlformats.org/officeDocument/2006/relationships/slideLayout" Target="../slideLayouts/slideLayout7.xml"/><Relationship Id="rId61" Type="http://schemas.openxmlformats.org/officeDocument/2006/relationships/oleObject" Target="../embeddings/oleObject317.bin"/><Relationship Id="rId19" Type="http://schemas.openxmlformats.org/officeDocument/2006/relationships/image" Target="../media/image43.emf"/><Relationship Id="rId14" Type="http://schemas.openxmlformats.org/officeDocument/2006/relationships/oleObject" Target="../embeddings/oleObject285.bin"/><Relationship Id="rId22" Type="http://schemas.openxmlformats.org/officeDocument/2006/relationships/oleObject" Target="../embeddings/oleObject289.bin"/><Relationship Id="rId27" Type="http://schemas.openxmlformats.org/officeDocument/2006/relationships/image" Target="../media/image56.emf"/><Relationship Id="rId30" Type="http://schemas.openxmlformats.org/officeDocument/2006/relationships/oleObject" Target="../embeddings/oleObject293.bin"/><Relationship Id="rId35" Type="http://schemas.openxmlformats.org/officeDocument/2006/relationships/image" Target="../media/image60.emf"/><Relationship Id="rId43" Type="http://schemas.openxmlformats.org/officeDocument/2006/relationships/oleObject" Target="../embeddings/oleObject300.bin"/><Relationship Id="rId48" Type="http://schemas.openxmlformats.org/officeDocument/2006/relationships/oleObject" Target="../embeddings/oleObject305.bin"/><Relationship Id="rId56" Type="http://schemas.openxmlformats.org/officeDocument/2006/relationships/oleObject" Target="../embeddings/oleObject313.bin"/><Relationship Id="rId64" Type="http://schemas.openxmlformats.org/officeDocument/2006/relationships/oleObject" Target="../embeddings/oleObject320.bin"/><Relationship Id="rId69" Type="http://schemas.openxmlformats.org/officeDocument/2006/relationships/image" Target="../media/image69.emf"/><Relationship Id="rId77" Type="http://schemas.openxmlformats.org/officeDocument/2006/relationships/oleObject" Target="../embeddings/oleObject327.bin"/><Relationship Id="rId8" Type="http://schemas.openxmlformats.org/officeDocument/2006/relationships/image" Target="../media/image42.emf"/><Relationship Id="rId51" Type="http://schemas.openxmlformats.org/officeDocument/2006/relationships/oleObject" Target="../embeddings/oleObject308.bin"/><Relationship Id="rId72" Type="http://schemas.openxmlformats.org/officeDocument/2006/relationships/image" Target="../media/image39.png"/><Relationship Id="rId3" Type="http://schemas.microsoft.com/office/2007/relationships/media" Target="../media/media19.WAV"/><Relationship Id="rId12" Type="http://schemas.openxmlformats.org/officeDocument/2006/relationships/oleObject" Target="../embeddings/oleObject284.bin"/><Relationship Id="rId17" Type="http://schemas.openxmlformats.org/officeDocument/2006/relationships/image" Target="../media/image53.emf"/><Relationship Id="rId25" Type="http://schemas.openxmlformats.org/officeDocument/2006/relationships/image" Target="../media/image68.emf"/><Relationship Id="rId33" Type="http://schemas.openxmlformats.org/officeDocument/2006/relationships/image" Target="../media/image59.emf"/><Relationship Id="rId38" Type="http://schemas.openxmlformats.org/officeDocument/2006/relationships/oleObject" Target="../embeddings/oleObject297.bin"/><Relationship Id="rId46" Type="http://schemas.openxmlformats.org/officeDocument/2006/relationships/oleObject" Target="../embeddings/oleObject303.bin"/><Relationship Id="rId59" Type="http://schemas.openxmlformats.org/officeDocument/2006/relationships/oleObject" Target="../embeddings/oleObject315.bin"/><Relationship Id="rId67" Type="http://schemas.openxmlformats.org/officeDocument/2006/relationships/oleObject" Target="../embeddings/oleObject322.bin"/><Relationship Id="rId20" Type="http://schemas.openxmlformats.org/officeDocument/2006/relationships/oleObject" Target="../embeddings/oleObject288.bin"/><Relationship Id="rId41" Type="http://schemas.openxmlformats.org/officeDocument/2006/relationships/image" Target="../media/image64.emf"/><Relationship Id="rId54" Type="http://schemas.openxmlformats.org/officeDocument/2006/relationships/oleObject" Target="../embeddings/oleObject311.bin"/><Relationship Id="rId62" Type="http://schemas.openxmlformats.org/officeDocument/2006/relationships/oleObject" Target="../embeddings/oleObject318.bin"/><Relationship Id="rId70" Type="http://schemas.openxmlformats.org/officeDocument/2006/relationships/oleObject" Target="../embeddings/oleObject324.bin"/><Relationship Id="rId75" Type="http://schemas.openxmlformats.org/officeDocument/2006/relationships/oleObject" Target="../embeddings/oleObject326.bin"/><Relationship Id="rId1" Type="http://schemas.openxmlformats.org/officeDocument/2006/relationships/vmlDrawing" Target="../drawings/vmlDrawing9.vml"/><Relationship Id="rId6" Type="http://schemas.openxmlformats.org/officeDocument/2006/relationships/image" Target="../media/image38.jpeg"/><Relationship Id="rId15" Type="http://schemas.openxmlformats.org/officeDocument/2006/relationships/image" Target="../media/image67.emf"/><Relationship Id="rId23" Type="http://schemas.openxmlformats.org/officeDocument/2006/relationships/image" Target="../media/image55.emf"/><Relationship Id="rId28" Type="http://schemas.openxmlformats.org/officeDocument/2006/relationships/oleObject" Target="../embeddings/oleObject292.bin"/><Relationship Id="rId36" Type="http://schemas.openxmlformats.org/officeDocument/2006/relationships/oleObject" Target="../embeddings/oleObject296.bin"/><Relationship Id="rId49" Type="http://schemas.openxmlformats.org/officeDocument/2006/relationships/oleObject" Target="../embeddings/oleObject306.bin"/><Relationship Id="rId57" Type="http://schemas.openxmlformats.org/officeDocument/2006/relationships/oleObject" Target="../embeddings/oleObject314.bin"/><Relationship Id="rId10" Type="http://schemas.openxmlformats.org/officeDocument/2006/relationships/oleObject" Target="../embeddings/oleObject283.bin"/><Relationship Id="rId31" Type="http://schemas.openxmlformats.org/officeDocument/2006/relationships/image" Target="../media/image58.emf"/><Relationship Id="rId44" Type="http://schemas.openxmlformats.org/officeDocument/2006/relationships/oleObject" Target="../embeddings/oleObject301.bin"/><Relationship Id="rId52" Type="http://schemas.openxmlformats.org/officeDocument/2006/relationships/oleObject" Target="../embeddings/oleObject309.bin"/><Relationship Id="rId60" Type="http://schemas.openxmlformats.org/officeDocument/2006/relationships/oleObject" Target="../embeddings/oleObject316.bin"/><Relationship Id="rId65" Type="http://schemas.openxmlformats.org/officeDocument/2006/relationships/oleObject" Target="../embeddings/oleObject321.bin"/><Relationship Id="rId73" Type="http://schemas.openxmlformats.org/officeDocument/2006/relationships/oleObject" Target="../embeddings/oleObject325.bin"/><Relationship Id="rId78" Type="http://schemas.openxmlformats.org/officeDocument/2006/relationships/image" Target="../media/image75.emf"/><Relationship Id="rId4" Type="http://schemas.openxmlformats.org/officeDocument/2006/relationships/audio" Target="../media/media19.WAV"/><Relationship Id="rId9" Type="http://schemas.openxmlformats.org/officeDocument/2006/relationships/oleObject" Target="../embeddings/oleObject282.bin"/><Relationship Id="rId13" Type="http://schemas.openxmlformats.org/officeDocument/2006/relationships/image" Target="../media/image40.emf"/><Relationship Id="rId18" Type="http://schemas.openxmlformats.org/officeDocument/2006/relationships/oleObject" Target="../embeddings/oleObject287.bin"/><Relationship Id="rId39" Type="http://schemas.openxmlformats.org/officeDocument/2006/relationships/image" Target="../media/image65.emf"/><Relationship Id="rId34" Type="http://schemas.openxmlformats.org/officeDocument/2006/relationships/oleObject" Target="../embeddings/oleObject295.bin"/><Relationship Id="rId50" Type="http://schemas.openxmlformats.org/officeDocument/2006/relationships/oleObject" Target="../embeddings/oleObject307.bin"/><Relationship Id="rId55" Type="http://schemas.openxmlformats.org/officeDocument/2006/relationships/oleObject" Target="../embeddings/oleObject312.bin"/><Relationship Id="rId76" Type="http://schemas.openxmlformats.org/officeDocument/2006/relationships/image" Target="../media/image74.emf"/><Relationship Id="rId7" Type="http://schemas.openxmlformats.org/officeDocument/2006/relationships/oleObject" Target="../embeddings/oleObject281.bin"/><Relationship Id="rId71" Type="http://schemas.openxmlformats.org/officeDocument/2006/relationships/image" Target="../media/image72.emf"/><Relationship Id="rId2" Type="http://schemas.openxmlformats.org/officeDocument/2006/relationships/tags" Target="../tags/tag5.xml"/><Relationship Id="rId29" Type="http://schemas.openxmlformats.org/officeDocument/2006/relationships/image" Target="../media/image57.emf"/></Relationships>
</file>

<file path=ppt/slides/_rels/slide65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338.bin"/><Relationship Id="rId21" Type="http://schemas.openxmlformats.org/officeDocument/2006/relationships/image" Target="../media/image71.emf"/><Relationship Id="rId42" Type="http://schemas.openxmlformats.org/officeDocument/2006/relationships/oleObject" Target="../embeddings/oleObject346.bin"/><Relationship Id="rId47" Type="http://schemas.openxmlformats.org/officeDocument/2006/relationships/oleObject" Target="../embeddings/oleObject351.bin"/><Relationship Id="rId63" Type="http://schemas.openxmlformats.org/officeDocument/2006/relationships/oleObject" Target="../embeddings/oleObject366.bin"/><Relationship Id="rId68" Type="http://schemas.openxmlformats.org/officeDocument/2006/relationships/oleObject" Target="../embeddings/oleObject370.bin"/><Relationship Id="rId16" Type="http://schemas.openxmlformats.org/officeDocument/2006/relationships/oleObject" Target="../embeddings/oleObject333.bin"/><Relationship Id="rId11" Type="http://schemas.openxmlformats.org/officeDocument/2006/relationships/image" Target="../media/image41.emf"/><Relationship Id="rId24" Type="http://schemas.openxmlformats.org/officeDocument/2006/relationships/oleObject" Target="../embeddings/oleObject337.bin"/><Relationship Id="rId32" Type="http://schemas.openxmlformats.org/officeDocument/2006/relationships/oleObject" Target="../embeddings/oleObject341.bin"/><Relationship Id="rId37" Type="http://schemas.openxmlformats.org/officeDocument/2006/relationships/image" Target="../media/image62.emf"/><Relationship Id="rId40" Type="http://schemas.openxmlformats.org/officeDocument/2006/relationships/oleObject" Target="../embeddings/oleObject345.bin"/><Relationship Id="rId45" Type="http://schemas.openxmlformats.org/officeDocument/2006/relationships/oleObject" Target="../embeddings/oleObject349.bin"/><Relationship Id="rId53" Type="http://schemas.openxmlformats.org/officeDocument/2006/relationships/oleObject" Target="../embeddings/oleObject357.bin"/><Relationship Id="rId58" Type="http://schemas.openxmlformats.org/officeDocument/2006/relationships/image" Target="../media/image61.emf"/><Relationship Id="rId66" Type="http://schemas.openxmlformats.org/officeDocument/2006/relationships/image" Target="../media/image47.emf"/><Relationship Id="rId74" Type="http://schemas.openxmlformats.org/officeDocument/2006/relationships/image" Target="../media/image52.emf"/><Relationship Id="rId5" Type="http://schemas.openxmlformats.org/officeDocument/2006/relationships/slideLayout" Target="../slideLayouts/slideLayout7.xml"/><Relationship Id="rId61" Type="http://schemas.openxmlformats.org/officeDocument/2006/relationships/oleObject" Target="../embeddings/oleObject364.bin"/><Relationship Id="rId19" Type="http://schemas.openxmlformats.org/officeDocument/2006/relationships/image" Target="../media/image43.emf"/><Relationship Id="rId14" Type="http://schemas.openxmlformats.org/officeDocument/2006/relationships/oleObject" Target="../embeddings/oleObject332.bin"/><Relationship Id="rId22" Type="http://schemas.openxmlformats.org/officeDocument/2006/relationships/oleObject" Target="../embeddings/oleObject336.bin"/><Relationship Id="rId27" Type="http://schemas.openxmlformats.org/officeDocument/2006/relationships/image" Target="../media/image56.emf"/><Relationship Id="rId30" Type="http://schemas.openxmlformats.org/officeDocument/2006/relationships/oleObject" Target="../embeddings/oleObject340.bin"/><Relationship Id="rId35" Type="http://schemas.openxmlformats.org/officeDocument/2006/relationships/image" Target="../media/image60.emf"/><Relationship Id="rId43" Type="http://schemas.openxmlformats.org/officeDocument/2006/relationships/oleObject" Target="../embeddings/oleObject347.bin"/><Relationship Id="rId48" Type="http://schemas.openxmlformats.org/officeDocument/2006/relationships/oleObject" Target="../embeddings/oleObject352.bin"/><Relationship Id="rId56" Type="http://schemas.openxmlformats.org/officeDocument/2006/relationships/oleObject" Target="../embeddings/oleObject360.bin"/><Relationship Id="rId64" Type="http://schemas.openxmlformats.org/officeDocument/2006/relationships/oleObject" Target="../embeddings/oleObject367.bin"/><Relationship Id="rId69" Type="http://schemas.openxmlformats.org/officeDocument/2006/relationships/image" Target="../media/image69.emf"/><Relationship Id="rId77" Type="http://schemas.openxmlformats.org/officeDocument/2006/relationships/oleObject" Target="../embeddings/oleObject374.bin"/><Relationship Id="rId8" Type="http://schemas.openxmlformats.org/officeDocument/2006/relationships/image" Target="../media/image42.emf"/><Relationship Id="rId51" Type="http://schemas.openxmlformats.org/officeDocument/2006/relationships/oleObject" Target="../embeddings/oleObject355.bin"/><Relationship Id="rId72" Type="http://schemas.openxmlformats.org/officeDocument/2006/relationships/image" Target="../media/image39.png"/><Relationship Id="rId3" Type="http://schemas.microsoft.com/office/2007/relationships/media" Target="../media/media20.WAV"/><Relationship Id="rId12" Type="http://schemas.openxmlformats.org/officeDocument/2006/relationships/oleObject" Target="../embeddings/oleObject331.bin"/><Relationship Id="rId17" Type="http://schemas.openxmlformats.org/officeDocument/2006/relationships/image" Target="../media/image53.emf"/><Relationship Id="rId25" Type="http://schemas.openxmlformats.org/officeDocument/2006/relationships/image" Target="../media/image68.emf"/><Relationship Id="rId33" Type="http://schemas.openxmlformats.org/officeDocument/2006/relationships/image" Target="../media/image59.emf"/><Relationship Id="rId38" Type="http://schemas.openxmlformats.org/officeDocument/2006/relationships/oleObject" Target="../embeddings/oleObject344.bin"/><Relationship Id="rId46" Type="http://schemas.openxmlformats.org/officeDocument/2006/relationships/oleObject" Target="../embeddings/oleObject350.bin"/><Relationship Id="rId59" Type="http://schemas.openxmlformats.org/officeDocument/2006/relationships/oleObject" Target="../embeddings/oleObject362.bin"/><Relationship Id="rId67" Type="http://schemas.openxmlformats.org/officeDocument/2006/relationships/oleObject" Target="../embeddings/oleObject369.bin"/><Relationship Id="rId20" Type="http://schemas.openxmlformats.org/officeDocument/2006/relationships/oleObject" Target="../embeddings/oleObject335.bin"/><Relationship Id="rId41" Type="http://schemas.openxmlformats.org/officeDocument/2006/relationships/image" Target="../media/image64.emf"/><Relationship Id="rId54" Type="http://schemas.openxmlformats.org/officeDocument/2006/relationships/oleObject" Target="../embeddings/oleObject358.bin"/><Relationship Id="rId62" Type="http://schemas.openxmlformats.org/officeDocument/2006/relationships/oleObject" Target="../embeddings/oleObject365.bin"/><Relationship Id="rId70" Type="http://schemas.openxmlformats.org/officeDocument/2006/relationships/oleObject" Target="../embeddings/oleObject371.bin"/><Relationship Id="rId75" Type="http://schemas.openxmlformats.org/officeDocument/2006/relationships/oleObject" Target="../embeddings/oleObject373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8.jpeg"/><Relationship Id="rId15" Type="http://schemas.openxmlformats.org/officeDocument/2006/relationships/image" Target="../media/image67.emf"/><Relationship Id="rId23" Type="http://schemas.openxmlformats.org/officeDocument/2006/relationships/image" Target="../media/image55.emf"/><Relationship Id="rId28" Type="http://schemas.openxmlformats.org/officeDocument/2006/relationships/oleObject" Target="../embeddings/oleObject339.bin"/><Relationship Id="rId36" Type="http://schemas.openxmlformats.org/officeDocument/2006/relationships/oleObject" Target="../embeddings/oleObject343.bin"/><Relationship Id="rId49" Type="http://schemas.openxmlformats.org/officeDocument/2006/relationships/oleObject" Target="../embeddings/oleObject353.bin"/><Relationship Id="rId57" Type="http://schemas.openxmlformats.org/officeDocument/2006/relationships/oleObject" Target="../embeddings/oleObject361.bin"/><Relationship Id="rId10" Type="http://schemas.openxmlformats.org/officeDocument/2006/relationships/oleObject" Target="../embeddings/oleObject330.bin"/><Relationship Id="rId31" Type="http://schemas.openxmlformats.org/officeDocument/2006/relationships/image" Target="../media/image58.emf"/><Relationship Id="rId44" Type="http://schemas.openxmlformats.org/officeDocument/2006/relationships/oleObject" Target="../embeddings/oleObject348.bin"/><Relationship Id="rId52" Type="http://schemas.openxmlformats.org/officeDocument/2006/relationships/oleObject" Target="../embeddings/oleObject356.bin"/><Relationship Id="rId60" Type="http://schemas.openxmlformats.org/officeDocument/2006/relationships/oleObject" Target="../embeddings/oleObject363.bin"/><Relationship Id="rId65" Type="http://schemas.openxmlformats.org/officeDocument/2006/relationships/oleObject" Target="../embeddings/oleObject368.bin"/><Relationship Id="rId73" Type="http://schemas.openxmlformats.org/officeDocument/2006/relationships/oleObject" Target="../embeddings/oleObject372.bin"/><Relationship Id="rId78" Type="http://schemas.openxmlformats.org/officeDocument/2006/relationships/image" Target="../media/image75.emf"/><Relationship Id="rId4" Type="http://schemas.openxmlformats.org/officeDocument/2006/relationships/audio" Target="../media/media20.WAV"/><Relationship Id="rId9" Type="http://schemas.openxmlformats.org/officeDocument/2006/relationships/oleObject" Target="../embeddings/oleObject329.bin"/><Relationship Id="rId13" Type="http://schemas.openxmlformats.org/officeDocument/2006/relationships/image" Target="../media/image40.emf"/><Relationship Id="rId18" Type="http://schemas.openxmlformats.org/officeDocument/2006/relationships/oleObject" Target="../embeddings/oleObject334.bin"/><Relationship Id="rId39" Type="http://schemas.openxmlformats.org/officeDocument/2006/relationships/image" Target="../media/image65.emf"/><Relationship Id="rId34" Type="http://schemas.openxmlformats.org/officeDocument/2006/relationships/oleObject" Target="../embeddings/oleObject342.bin"/><Relationship Id="rId50" Type="http://schemas.openxmlformats.org/officeDocument/2006/relationships/oleObject" Target="../embeddings/oleObject354.bin"/><Relationship Id="rId55" Type="http://schemas.openxmlformats.org/officeDocument/2006/relationships/oleObject" Target="../embeddings/oleObject359.bin"/><Relationship Id="rId76" Type="http://schemas.openxmlformats.org/officeDocument/2006/relationships/image" Target="../media/image74.emf"/><Relationship Id="rId7" Type="http://schemas.openxmlformats.org/officeDocument/2006/relationships/oleObject" Target="../embeddings/oleObject328.bin"/><Relationship Id="rId71" Type="http://schemas.openxmlformats.org/officeDocument/2006/relationships/image" Target="../media/image72.emf"/><Relationship Id="rId2" Type="http://schemas.openxmlformats.org/officeDocument/2006/relationships/tags" Target="../tags/tag6.xml"/><Relationship Id="rId29" Type="http://schemas.openxmlformats.org/officeDocument/2006/relationships/image" Target="../media/image57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6.bin"/><Relationship Id="rId13" Type="http://schemas.openxmlformats.org/officeDocument/2006/relationships/image" Target="../media/image37.emf"/><Relationship Id="rId3" Type="http://schemas.openxmlformats.org/officeDocument/2006/relationships/audio" Target="../media/media21.WAV"/><Relationship Id="rId7" Type="http://schemas.openxmlformats.org/officeDocument/2006/relationships/image" Target="../media/image34.wmf"/><Relationship Id="rId12" Type="http://schemas.openxmlformats.org/officeDocument/2006/relationships/oleObject" Target="../embeddings/oleObject378.bin"/><Relationship Id="rId2" Type="http://schemas.microsoft.com/office/2007/relationships/media" Target="../media/media21.WAV"/><Relationship Id="rId16" Type="http://schemas.openxmlformats.org/officeDocument/2006/relationships/image" Target="../media/image76.wmf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75.bin"/><Relationship Id="rId11" Type="http://schemas.openxmlformats.org/officeDocument/2006/relationships/image" Target="../media/image36.emf"/><Relationship Id="rId5" Type="http://schemas.openxmlformats.org/officeDocument/2006/relationships/image" Target="../media/image38.jpeg"/><Relationship Id="rId15" Type="http://schemas.openxmlformats.org/officeDocument/2006/relationships/oleObject" Target="../embeddings/oleObject379.bin"/><Relationship Id="rId10" Type="http://schemas.openxmlformats.org/officeDocument/2006/relationships/oleObject" Target="../embeddings/oleObject377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emf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6C16BD-4CDE-41D5-9BAF-CE702A0B05BD}"/>
              </a:ext>
            </a:extLst>
          </p:cNvPr>
          <p:cNvSpPr txBox="1"/>
          <p:nvPr/>
        </p:nvSpPr>
        <p:spPr>
          <a:xfrm>
            <a:off x="1757680" y="670560"/>
            <a:ext cx="904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Интеллектуальная квест-игра для детей старшего дошкольного возраста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B6017C-A820-4419-9A59-547544DB2B3F}"/>
              </a:ext>
            </a:extLst>
          </p:cNvPr>
          <p:cNvSpPr txBox="1"/>
          <p:nvPr/>
        </p:nvSpPr>
        <p:spPr>
          <a:xfrm>
            <a:off x="2133600" y="2696032"/>
            <a:ext cx="7498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«В поисках новогодних игрушек»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65BDF7-77AF-4DC9-A005-1BF2963DBBDB}"/>
              </a:ext>
            </a:extLst>
          </p:cNvPr>
          <p:cNvSpPr txBox="1"/>
          <p:nvPr/>
        </p:nvSpPr>
        <p:spPr>
          <a:xfrm>
            <a:off x="243840" y="5349875"/>
            <a:ext cx="4886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Автор: Рубцова Елена Александровна инструктор по ФИЗО</a:t>
            </a:r>
          </a:p>
          <a:p>
            <a:r>
              <a:rPr lang="ru-RU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МБДОУ №31 детский сад г. Иркутска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296CD6D-6BC7-44BD-962F-060DA081C5CE}"/>
              </a:ext>
            </a:extLst>
          </p:cNvPr>
          <p:cNvGrpSpPr/>
          <p:nvPr/>
        </p:nvGrpSpPr>
        <p:grpSpPr>
          <a:xfrm>
            <a:off x="9753600" y="5257800"/>
            <a:ext cx="2194560" cy="1388289"/>
            <a:chOff x="9753600" y="5257800"/>
            <a:chExt cx="2194560" cy="1388289"/>
          </a:xfrm>
        </p:grpSpPr>
        <p:sp>
          <p:nvSpPr>
            <p:cNvPr id="4" name="Стрелка: вправо 3">
              <a:extLst>
                <a:ext uri="{FF2B5EF4-FFF2-40B4-BE49-F238E27FC236}">
                  <a16:creationId xmlns:a16="http://schemas.microsoft.com/office/drawing/2014/main" id="{32ECF56D-C459-40A6-A859-BD9E3F53DB97}"/>
                </a:ext>
              </a:extLst>
            </p:cNvPr>
            <p:cNvSpPr/>
            <p:nvPr/>
          </p:nvSpPr>
          <p:spPr>
            <a:xfrm>
              <a:off x="9753600" y="5257800"/>
              <a:ext cx="2194560" cy="138828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44108A-DC27-4907-B685-F37F7D5D3866}"/>
                </a:ext>
              </a:extLst>
            </p:cNvPr>
            <p:cNvSpPr txBox="1"/>
            <p:nvPr/>
          </p:nvSpPr>
          <p:spPr>
            <a:xfrm>
              <a:off x="10063480" y="5659556"/>
              <a:ext cx="1473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hlinkClick r:id="rId3" action="ppaction://hlinksldjump"/>
                </a:rPr>
                <a:t>вперед</a:t>
              </a:r>
              <a:endParaRPr lang="ru-RU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65893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3F367-6016-4145-AEEB-2B383060F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9E5F82-AE27-4C9B-9635-B954C8964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31D5E10-5060-4D30-BADC-B0AED897CA7E}"/>
              </a:ext>
            </a:extLst>
          </p:cNvPr>
          <p:cNvGrpSpPr/>
          <p:nvPr/>
        </p:nvGrpSpPr>
        <p:grpSpPr>
          <a:xfrm>
            <a:off x="9474200" y="5676900"/>
            <a:ext cx="1828800" cy="1136253"/>
            <a:chOff x="9474200" y="5676900"/>
            <a:chExt cx="1828800" cy="1136253"/>
          </a:xfrm>
        </p:grpSpPr>
        <p:sp>
          <p:nvSpPr>
            <p:cNvPr id="7" name="Стрелка: вправо 6">
              <a:extLst>
                <a:ext uri="{FF2B5EF4-FFF2-40B4-BE49-F238E27FC236}">
                  <a16:creationId xmlns:a16="http://schemas.microsoft.com/office/drawing/2014/main" id="{AE378376-7EF3-44E9-97F4-01160FDD2A7C}"/>
                </a:ext>
              </a:extLst>
            </p:cNvPr>
            <p:cNvSpPr/>
            <p:nvPr/>
          </p:nvSpPr>
          <p:spPr>
            <a:xfrm>
              <a:off x="9474200" y="5676900"/>
              <a:ext cx="1828800" cy="11362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813389-3937-4DA1-865A-51F99BADB885}"/>
                </a:ext>
              </a:extLst>
            </p:cNvPr>
            <p:cNvSpPr txBox="1"/>
            <p:nvPr/>
          </p:nvSpPr>
          <p:spPr>
            <a:xfrm>
              <a:off x="9519007" y="5997118"/>
              <a:ext cx="1408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  <a:hlinkClick r:id="rId3" action="ppaction://hlinksldjump"/>
                </a:rPr>
                <a:t>вперед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9534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9C3DBF-EBB4-434E-B9BF-D3E673BA8A84}"/>
              </a:ext>
            </a:extLst>
          </p:cNvPr>
          <p:cNvSpPr txBox="1"/>
          <p:nvPr/>
        </p:nvSpPr>
        <p:spPr>
          <a:xfrm>
            <a:off x="1524000" y="44847"/>
            <a:ext cx="848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FF0000"/>
                </a:solidFill>
                <a:latin typeface="Arial Black" panose="020B0A04020102020204" pitchFamily="34" charset="0"/>
              </a:rPr>
              <a:t>КАРТА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ADBC1E-1D66-4D1C-82A1-15F7A9223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825" y="1294653"/>
            <a:ext cx="2311400" cy="20015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D9DFBF-CDDC-4594-99CF-3706BBD51D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189" y="4227463"/>
            <a:ext cx="3535272" cy="32406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B45AF0-C415-4574-A3A3-0656CA296A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237" y="3775382"/>
            <a:ext cx="2098928" cy="20989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B4B1D5-84D6-46A9-A423-11A9D7A6DD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72" y="4037286"/>
            <a:ext cx="2933641" cy="3224790"/>
          </a:xfrm>
          <a:prstGeom prst="rect">
            <a:avLst/>
          </a:prstGeom>
        </p:spPr>
      </p:pic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ECCD1F3F-3589-4251-BF17-AAC0DC12B5FC}"/>
              </a:ext>
            </a:extLst>
          </p:cNvPr>
          <p:cNvSpPr/>
          <p:nvPr/>
        </p:nvSpPr>
        <p:spPr>
          <a:xfrm rot="18962608">
            <a:off x="300986" y="1821562"/>
            <a:ext cx="619760" cy="73555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Дуга 5">
            <a:extLst>
              <a:ext uri="{FF2B5EF4-FFF2-40B4-BE49-F238E27FC236}">
                <a16:creationId xmlns:a16="http://schemas.microsoft.com/office/drawing/2014/main" id="{73F238B4-370D-481B-B1B7-EEE50D37ED57}"/>
              </a:ext>
            </a:extLst>
          </p:cNvPr>
          <p:cNvSpPr/>
          <p:nvPr/>
        </p:nvSpPr>
        <p:spPr>
          <a:xfrm rot="20438970">
            <a:off x="-2235868" y="2533053"/>
            <a:ext cx="10088431" cy="787649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50ED46-3E65-4690-8C5F-878ADB3F25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32" y="2244726"/>
            <a:ext cx="1986280" cy="2001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2C5F7E-6A55-4BC8-A8AC-8C05FCE4D601}"/>
              </a:ext>
            </a:extLst>
          </p:cNvPr>
          <p:cNvSpPr txBox="1"/>
          <p:nvPr/>
        </p:nvSpPr>
        <p:spPr>
          <a:xfrm>
            <a:off x="7751782" y="1122363"/>
            <a:ext cx="837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F14F25-15BE-40C3-953B-040A8B89348B}"/>
              </a:ext>
            </a:extLst>
          </p:cNvPr>
          <p:cNvSpPr txBox="1"/>
          <p:nvPr/>
        </p:nvSpPr>
        <p:spPr>
          <a:xfrm>
            <a:off x="1337554" y="2002156"/>
            <a:ext cx="690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2353C8-180B-4DAD-A733-B74FEDFAE1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442" y="658360"/>
            <a:ext cx="2098927" cy="1506365"/>
          </a:xfrm>
          <a:prstGeom prst="rect">
            <a:avLst/>
          </a:prstGeom>
        </p:spPr>
      </p:pic>
      <p:pic>
        <p:nvPicPr>
          <p:cNvPr id="18" name="tts_audio_convert_6582d3babe82a529334701">
            <a:hlinkClick r:id="" action="ppaction://media"/>
            <a:extLst>
              <a:ext uri="{FF2B5EF4-FFF2-40B4-BE49-F238E27FC236}">
                <a16:creationId xmlns:a16="http://schemas.microsoft.com/office/drawing/2014/main" id="{10804188-5B7E-4028-8BD4-FA0BA4991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V="1">
            <a:off x="472654" y="5308796"/>
            <a:ext cx="1436879" cy="1436879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A54E61D-9C5E-4E86-90A2-BDF690F1DEFA}"/>
              </a:ext>
            </a:extLst>
          </p:cNvPr>
          <p:cNvGrpSpPr/>
          <p:nvPr/>
        </p:nvGrpSpPr>
        <p:grpSpPr>
          <a:xfrm>
            <a:off x="10116974" y="5649681"/>
            <a:ext cx="1828800" cy="1136253"/>
            <a:chOff x="9474200" y="5676900"/>
            <a:chExt cx="1828800" cy="1136253"/>
          </a:xfrm>
        </p:grpSpPr>
        <p:sp>
          <p:nvSpPr>
            <p:cNvPr id="20" name="Стрелка: вправо 19">
              <a:extLst>
                <a:ext uri="{FF2B5EF4-FFF2-40B4-BE49-F238E27FC236}">
                  <a16:creationId xmlns:a16="http://schemas.microsoft.com/office/drawing/2014/main" id="{5A966B69-F610-49F8-B122-CD322717CA4E}"/>
                </a:ext>
              </a:extLst>
            </p:cNvPr>
            <p:cNvSpPr/>
            <p:nvPr/>
          </p:nvSpPr>
          <p:spPr>
            <a:xfrm>
              <a:off x="9474200" y="5676900"/>
              <a:ext cx="1828800" cy="11362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31B55A9-EF94-4E58-A3E3-5E78577C2411}"/>
                </a:ext>
              </a:extLst>
            </p:cNvPr>
            <p:cNvSpPr txBox="1"/>
            <p:nvPr/>
          </p:nvSpPr>
          <p:spPr>
            <a:xfrm>
              <a:off x="9519007" y="5997118"/>
              <a:ext cx="1408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  <a:hlinkClick r:id="rId14" action="ppaction://hlinksldjump"/>
                </a:rPr>
                <a:t>вперед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913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41034F-FF94-423A-A2AE-0C8C23850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6EDD95-25B1-4E18-A7D3-D0BE5ABDD064}"/>
              </a:ext>
            </a:extLst>
          </p:cNvPr>
          <p:cNvSpPr txBox="1"/>
          <p:nvPr/>
        </p:nvSpPr>
        <p:spPr>
          <a:xfrm>
            <a:off x="947835" y="425972"/>
            <a:ext cx="5772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Собери все снежинки в ведро по порядку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7D1400-575C-41F8-A9F2-7DEE524B1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478" y="4556391"/>
            <a:ext cx="2121909" cy="2147372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E8DB9F-5488-4139-BCDB-F72A2A18FFE3}"/>
              </a:ext>
            </a:extLst>
          </p:cNvPr>
          <p:cNvGrpSpPr/>
          <p:nvPr/>
        </p:nvGrpSpPr>
        <p:grpSpPr>
          <a:xfrm>
            <a:off x="350008" y="5041374"/>
            <a:ext cx="1522618" cy="1327533"/>
            <a:chOff x="633788" y="5376372"/>
            <a:chExt cx="1522618" cy="1327533"/>
          </a:xfrm>
        </p:grpSpPr>
        <p:pic>
          <p:nvPicPr>
            <p:cNvPr id="8" name="Рисунок 7">
              <a:hlinkClick r:id="" action="ppaction://hlinkshowjump?jump=nextslide">
                <a:snd r:embed="rId2" name="chimes.wav"/>
              </a:hlinkClick>
              <a:extLst>
                <a:ext uri="{FF2B5EF4-FFF2-40B4-BE49-F238E27FC236}">
                  <a16:creationId xmlns:a16="http://schemas.microsoft.com/office/drawing/2014/main" id="{0AA3E483-C6C6-4925-901C-FB487696B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788" y="5376372"/>
              <a:ext cx="1522618" cy="13275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C2D5551-3BD0-4CF3-9FAB-026A804ECE65}"/>
                </a:ext>
              </a:extLst>
            </p:cNvPr>
            <p:cNvSpPr txBox="1"/>
            <p:nvPr/>
          </p:nvSpPr>
          <p:spPr>
            <a:xfrm>
              <a:off x="1025359" y="5599711"/>
              <a:ext cx="5297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DF68E0F-97C2-4C7C-8A44-B310935E0F2A}"/>
              </a:ext>
            </a:extLst>
          </p:cNvPr>
          <p:cNvGrpSpPr/>
          <p:nvPr/>
        </p:nvGrpSpPr>
        <p:grpSpPr>
          <a:xfrm>
            <a:off x="1671735" y="2010417"/>
            <a:ext cx="3046164" cy="3046164"/>
            <a:chOff x="1671735" y="2010417"/>
            <a:chExt cx="3046164" cy="304616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61DA754-2E63-4130-BBA1-ADC791DF8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735" y="2010417"/>
              <a:ext cx="3046164" cy="304616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240715-2EE1-4468-A3EF-8E7B9E9C66E4}"/>
                </a:ext>
              </a:extLst>
            </p:cNvPr>
            <p:cNvSpPr txBox="1"/>
            <p:nvPr/>
          </p:nvSpPr>
          <p:spPr>
            <a:xfrm>
              <a:off x="2780040" y="3025668"/>
              <a:ext cx="6902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16DFC77-EBDC-4E5A-8413-4D879ECE329A}"/>
              </a:ext>
            </a:extLst>
          </p:cNvPr>
          <p:cNvGrpSpPr/>
          <p:nvPr/>
        </p:nvGrpSpPr>
        <p:grpSpPr>
          <a:xfrm>
            <a:off x="5190460" y="1319118"/>
            <a:ext cx="2781759" cy="2781759"/>
            <a:chOff x="5190460" y="1319118"/>
            <a:chExt cx="2781759" cy="278175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227AF6C-5DB3-4431-897A-B2FFCA621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460" y="1319118"/>
              <a:ext cx="2781759" cy="2781759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noaction">
                <a:snd r:embed="rId3" name="laser.wav"/>
              </a:hlinkClick>
              <a:extLst>
                <a:ext uri="{FF2B5EF4-FFF2-40B4-BE49-F238E27FC236}">
                  <a16:creationId xmlns:a16="http://schemas.microsoft.com/office/drawing/2014/main" id="{E7E3E31D-549D-4F9F-9031-516D5A5F1693}"/>
                </a:ext>
              </a:extLst>
            </p:cNvPr>
            <p:cNvSpPr txBox="1"/>
            <p:nvPr/>
          </p:nvSpPr>
          <p:spPr>
            <a:xfrm>
              <a:off x="6257622" y="2295305"/>
              <a:ext cx="5753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3BCC3BC-1DA0-4C80-B6A6-F71863C18838}"/>
              </a:ext>
            </a:extLst>
          </p:cNvPr>
          <p:cNvGrpSpPr/>
          <p:nvPr/>
        </p:nvGrpSpPr>
        <p:grpSpPr>
          <a:xfrm>
            <a:off x="8701030" y="1128011"/>
            <a:ext cx="1758992" cy="1724140"/>
            <a:chOff x="8701030" y="1128011"/>
            <a:chExt cx="1758992" cy="172414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9E78FAC-92A6-4E94-A2CF-B97269A51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1030" y="1128011"/>
              <a:ext cx="1758992" cy="172414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CFBEEF4-7E62-4BC9-B5A8-6FF134986836}"/>
                </a:ext>
              </a:extLst>
            </p:cNvPr>
            <p:cNvSpPr txBox="1"/>
            <p:nvPr/>
          </p:nvSpPr>
          <p:spPr>
            <a:xfrm>
              <a:off x="9121164" y="1431137"/>
              <a:ext cx="6173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>
                  <a:latin typeface="Arial Black" panose="020B0A04020102020204" pitchFamily="34" charset="0"/>
                  <a:hlinkClick r:id="" action="ppaction://noaction">
                    <a:snd r:embed="rId3" name="laser.wav"/>
                  </a:hlinkClick>
                </a:rPr>
                <a:t>4</a:t>
              </a:r>
              <a:endParaRPr lang="ru-RU" sz="60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8F6AECB-9C71-49CA-85CE-A08CF6928248}"/>
              </a:ext>
            </a:extLst>
          </p:cNvPr>
          <p:cNvGrpSpPr/>
          <p:nvPr/>
        </p:nvGrpSpPr>
        <p:grpSpPr>
          <a:xfrm>
            <a:off x="7168238" y="3572431"/>
            <a:ext cx="2579002" cy="2968299"/>
            <a:chOff x="7168238" y="3572431"/>
            <a:chExt cx="2579002" cy="296829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49B1587-3587-4950-BC7B-86639E4C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238" y="3572431"/>
              <a:ext cx="2579002" cy="296829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B1921BA-4AA6-488D-8107-FFC3686A91DE}"/>
                </a:ext>
              </a:extLst>
            </p:cNvPr>
            <p:cNvSpPr txBox="1"/>
            <p:nvPr/>
          </p:nvSpPr>
          <p:spPr>
            <a:xfrm>
              <a:off x="8126557" y="4641081"/>
              <a:ext cx="11489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latin typeface="Arial Black" panose="020B0A04020102020204" pitchFamily="34" charset="0"/>
                  <a:hlinkClick r:id="" action="ppaction://noaction">
                    <a:snd r:embed="rId3" name="laser.wav"/>
                  </a:hlinkClick>
                </a:rPr>
                <a:t>5</a:t>
              </a:r>
              <a:endParaRPr lang="ru-RU" sz="48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BDF85681-57CD-4572-87E8-3921354C7CE8}"/>
              </a:ext>
            </a:extLst>
          </p:cNvPr>
          <p:cNvGrpSpPr/>
          <p:nvPr/>
        </p:nvGrpSpPr>
        <p:grpSpPr>
          <a:xfrm>
            <a:off x="4121840" y="4424016"/>
            <a:ext cx="2147372" cy="2147372"/>
            <a:chOff x="4121840" y="4424016"/>
            <a:chExt cx="2147372" cy="214737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D40EE02-EF0A-43C1-86D3-431033D25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840" y="4424016"/>
              <a:ext cx="2147372" cy="214737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DA3A731-E484-4C7D-BC2A-4C65EA344AF3}"/>
                </a:ext>
              </a:extLst>
            </p:cNvPr>
            <p:cNvSpPr txBox="1"/>
            <p:nvPr/>
          </p:nvSpPr>
          <p:spPr>
            <a:xfrm>
              <a:off x="4869143" y="5077217"/>
              <a:ext cx="8396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dirty="0">
                  <a:latin typeface="Arial Black" panose="020B0A04020102020204" pitchFamily="34" charset="0"/>
                  <a:hlinkClick r:id="" action="ppaction://noaction">
                    <a:snd r:embed="rId3" name="laser.wav"/>
                  </a:hlinkClick>
                </a:rPr>
                <a:t>6</a:t>
              </a:r>
              <a:endParaRPr lang="ru-RU" sz="5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16834E6-604F-4EB2-8DB7-46F09BF15ED4}"/>
              </a:ext>
            </a:extLst>
          </p:cNvPr>
          <p:cNvGrpSpPr/>
          <p:nvPr/>
        </p:nvGrpSpPr>
        <p:grpSpPr>
          <a:xfrm>
            <a:off x="8719317" y="5798865"/>
            <a:ext cx="1828800" cy="1136253"/>
            <a:chOff x="9474200" y="5676900"/>
            <a:chExt cx="1828800" cy="1136253"/>
          </a:xfrm>
        </p:grpSpPr>
        <p:sp>
          <p:nvSpPr>
            <p:cNvPr id="37" name="Стрелка: вправо 36">
              <a:extLst>
                <a:ext uri="{FF2B5EF4-FFF2-40B4-BE49-F238E27FC236}">
                  <a16:creationId xmlns:a16="http://schemas.microsoft.com/office/drawing/2014/main" id="{E17A5CFF-75E3-410F-AC38-B8D916DD84DE}"/>
                </a:ext>
              </a:extLst>
            </p:cNvPr>
            <p:cNvSpPr/>
            <p:nvPr/>
          </p:nvSpPr>
          <p:spPr>
            <a:xfrm>
              <a:off x="9474200" y="5676900"/>
              <a:ext cx="1828800" cy="11362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113AABC-0B56-4BBB-9441-5D159C96006B}"/>
                </a:ext>
              </a:extLst>
            </p:cNvPr>
            <p:cNvSpPr txBox="1"/>
            <p:nvPr/>
          </p:nvSpPr>
          <p:spPr>
            <a:xfrm>
              <a:off x="9519007" y="5997118"/>
              <a:ext cx="1408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  <a:hlinkClick r:id="rId12" action="ppaction://hlinksldjump"/>
                </a:rPr>
                <a:t>вперед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800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41034F-FF94-423A-A2AE-0C8C23850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6EDD95-25B1-4E18-A7D3-D0BE5ABDD064}"/>
              </a:ext>
            </a:extLst>
          </p:cNvPr>
          <p:cNvSpPr txBox="1"/>
          <p:nvPr/>
        </p:nvSpPr>
        <p:spPr>
          <a:xfrm>
            <a:off x="947835" y="425972"/>
            <a:ext cx="5772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Собери все снежинки в ведро по порядку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7D1400-575C-41F8-A9F2-7DEE524B1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478" y="4556391"/>
            <a:ext cx="2121909" cy="2147372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E8DB9F-5488-4139-BCDB-F72A2A18FFE3}"/>
              </a:ext>
            </a:extLst>
          </p:cNvPr>
          <p:cNvGrpSpPr/>
          <p:nvPr/>
        </p:nvGrpSpPr>
        <p:grpSpPr>
          <a:xfrm>
            <a:off x="10233821" y="4302544"/>
            <a:ext cx="1522618" cy="1327533"/>
            <a:chOff x="633788" y="5376372"/>
            <a:chExt cx="1522618" cy="1327533"/>
          </a:xfrm>
        </p:grpSpPr>
        <p:pic>
          <p:nvPicPr>
            <p:cNvPr id="8" name="Рисунок 7">
              <a:hlinkClick r:id="" action="ppaction://hlinkshowjump?jump=nextslide">
                <a:snd r:embed="rId2" name="chimes.wav"/>
              </a:hlinkClick>
              <a:extLst>
                <a:ext uri="{FF2B5EF4-FFF2-40B4-BE49-F238E27FC236}">
                  <a16:creationId xmlns:a16="http://schemas.microsoft.com/office/drawing/2014/main" id="{0AA3E483-C6C6-4925-901C-FB487696B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788" y="5376372"/>
              <a:ext cx="1522618" cy="13275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C2D5551-3BD0-4CF3-9FAB-026A804ECE65}"/>
                </a:ext>
              </a:extLst>
            </p:cNvPr>
            <p:cNvSpPr txBox="1"/>
            <p:nvPr/>
          </p:nvSpPr>
          <p:spPr>
            <a:xfrm>
              <a:off x="1025359" y="5599711"/>
              <a:ext cx="5297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DF68E0F-97C2-4C7C-8A44-B310935E0F2A}"/>
              </a:ext>
            </a:extLst>
          </p:cNvPr>
          <p:cNvGrpSpPr/>
          <p:nvPr/>
        </p:nvGrpSpPr>
        <p:grpSpPr>
          <a:xfrm>
            <a:off x="1671735" y="2010417"/>
            <a:ext cx="3046164" cy="3046164"/>
            <a:chOff x="1671735" y="2010417"/>
            <a:chExt cx="3046164" cy="304616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61DA754-2E63-4130-BBA1-ADC791DF8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735" y="2010417"/>
              <a:ext cx="3046164" cy="3046164"/>
            </a:xfrm>
            <a:prstGeom prst="rect">
              <a:avLst/>
            </a:prstGeom>
          </p:spPr>
        </p:pic>
        <p:sp>
          <p:nvSpPr>
            <p:cNvPr id="27" name="TextBox 26">
              <a:hlinkClick r:id="" action="ppaction://hlinkshowjump?jump=nextslide">
                <a:snd r:embed="rId2" name="chimes.wav"/>
              </a:hlinkClick>
              <a:extLst>
                <a:ext uri="{FF2B5EF4-FFF2-40B4-BE49-F238E27FC236}">
                  <a16:creationId xmlns:a16="http://schemas.microsoft.com/office/drawing/2014/main" id="{D2240715-2EE1-4468-A3EF-8E7B9E9C66E4}"/>
                </a:ext>
              </a:extLst>
            </p:cNvPr>
            <p:cNvSpPr txBox="1"/>
            <p:nvPr/>
          </p:nvSpPr>
          <p:spPr>
            <a:xfrm>
              <a:off x="2780040" y="3025668"/>
              <a:ext cx="6902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16DFC77-EBDC-4E5A-8413-4D879ECE329A}"/>
              </a:ext>
            </a:extLst>
          </p:cNvPr>
          <p:cNvGrpSpPr/>
          <p:nvPr/>
        </p:nvGrpSpPr>
        <p:grpSpPr>
          <a:xfrm>
            <a:off x="5190460" y="1319118"/>
            <a:ext cx="2781759" cy="2781759"/>
            <a:chOff x="5190460" y="1319118"/>
            <a:chExt cx="2781759" cy="278175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227AF6C-5DB3-4431-897A-B2FFCA621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460" y="1319118"/>
              <a:ext cx="2781759" cy="2781759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noaction">
                <a:snd r:embed="rId3" name="laser.wav"/>
              </a:hlinkClick>
              <a:extLst>
                <a:ext uri="{FF2B5EF4-FFF2-40B4-BE49-F238E27FC236}">
                  <a16:creationId xmlns:a16="http://schemas.microsoft.com/office/drawing/2014/main" id="{E7E3E31D-549D-4F9F-9031-516D5A5F1693}"/>
                </a:ext>
              </a:extLst>
            </p:cNvPr>
            <p:cNvSpPr txBox="1"/>
            <p:nvPr/>
          </p:nvSpPr>
          <p:spPr>
            <a:xfrm>
              <a:off x="6257622" y="2295305"/>
              <a:ext cx="5753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3BCC3BC-1DA0-4C80-B6A6-F71863C18838}"/>
              </a:ext>
            </a:extLst>
          </p:cNvPr>
          <p:cNvGrpSpPr/>
          <p:nvPr/>
        </p:nvGrpSpPr>
        <p:grpSpPr>
          <a:xfrm>
            <a:off x="8701030" y="1128011"/>
            <a:ext cx="1758992" cy="1724140"/>
            <a:chOff x="8701030" y="1128011"/>
            <a:chExt cx="1758992" cy="172414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9E78FAC-92A6-4E94-A2CF-B97269A51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1030" y="1128011"/>
              <a:ext cx="1758992" cy="172414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CFBEEF4-7E62-4BC9-B5A8-6FF134986836}"/>
                </a:ext>
              </a:extLst>
            </p:cNvPr>
            <p:cNvSpPr txBox="1"/>
            <p:nvPr/>
          </p:nvSpPr>
          <p:spPr>
            <a:xfrm>
              <a:off x="9121164" y="1431137"/>
              <a:ext cx="6173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>
                  <a:latin typeface="Arial Black" panose="020B0A04020102020204" pitchFamily="34" charset="0"/>
                  <a:hlinkClick r:id="" action="ppaction://noaction">
                    <a:snd r:embed="rId3" name="laser.wav"/>
                  </a:hlinkClick>
                </a:rPr>
                <a:t>4</a:t>
              </a:r>
              <a:endParaRPr lang="ru-RU" sz="60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8F6AECB-9C71-49CA-85CE-A08CF6928248}"/>
              </a:ext>
            </a:extLst>
          </p:cNvPr>
          <p:cNvGrpSpPr/>
          <p:nvPr/>
        </p:nvGrpSpPr>
        <p:grpSpPr>
          <a:xfrm>
            <a:off x="7168238" y="3572431"/>
            <a:ext cx="2579002" cy="2968299"/>
            <a:chOff x="7168238" y="3572431"/>
            <a:chExt cx="2579002" cy="296829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49B1587-3587-4950-BC7B-86639E4C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238" y="3572431"/>
              <a:ext cx="2579002" cy="296829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B1921BA-4AA6-488D-8107-FFC3686A91DE}"/>
                </a:ext>
              </a:extLst>
            </p:cNvPr>
            <p:cNvSpPr txBox="1"/>
            <p:nvPr/>
          </p:nvSpPr>
          <p:spPr>
            <a:xfrm>
              <a:off x="8126557" y="4641081"/>
              <a:ext cx="11489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latin typeface="Arial Black" panose="020B0A04020102020204" pitchFamily="34" charset="0"/>
                  <a:hlinkClick r:id="" action="ppaction://noaction">
                    <a:snd r:embed="rId3" name="laser.wav"/>
                  </a:hlinkClick>
                </a:rPr>
                <a:t>5</a:t>
              </a:r>
              <a:endParaRPr lang="ru-RU" sz="48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BDF85681-57CD-4572-87E8-3921354C7CE8}"/>
              </a:ext>
            </a:extLst>
          </p:cNvPr>
          <p:cNvGrpSpPr/>
          <p:nvPr/>
        </p:nvGrpSpPr>
        <p:grpSpPr>
          <a:xfrm>
            <a:off x="4121840" y="4424016"/>
            <a:ext cx="2147372" cy="2147372"/>
            <a:chOff x="4121840" y="4424016"/>
            <a:chExt cx="2147372" cy="214737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D40EE02-EF0A-43C1-86D3-431033D25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840" y="4424016"/>
              <a:ext cx="2147372" cy="214737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DA3A731-E484-4C7D-BC2A-4C65EA344AF3}"/>
                </a:ext>
              </a:extLst>
            </p:cNvPr>
            <p:cNvSpPr txBox="1"/>
            <p:nvPr/>
          </p:nvSpPr>
          <p:spPr>
            <a:xfrm>
              <a:off x="4869143" y="5077217"/>
              <a:ext cx="8396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dirty="0">
                  <a:latin typeface="Arial Black" panose="020B0A04020102020204" pitchFamily="34" charset="0"/>
                  <a:hlinkClick r:id="" action="ppaction://noaction">
                    <a:snd r:embed="rId3" name="laser.wav"/>
                  </a:hlinkClick>
                </a:rPr>
                <a:t>6</a:t>
              </a:r>
              <a:endParaRPr lang="ru-RU" sz="5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797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41034F-FF94-423A-A2AE-0C8C23850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6EDD95-25B1-4E18-A7D3-D0BE5ABDD064}"/>
              </a:ext>
            </a:extLst>
          </p:cNvPr>
          <p:cNvSpPr txBox="1"/>
          <p:nvPr/>
        </p:nvSpPr>
        <p:spPr>
          <a:xfrm>
            <a:off x="947835" y="425972"/>
            <a:ext cx="5772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Собери все снежинки в ведро по порядку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7D1400-575C-41F8-A9F2-7DEE524B1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478" y="4556391"/>
            <a:ext cx="2121909" cy="2147372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E8DB9F-5488-4139-BCDB-F72A2A18FFE3}"/>
              </a:ext>
            </a:extLst>
          </p:cNvPr>
          <p:cNvGrpSpPr/>
          <p:nvPr/>
        </p:nvGrpSpPr>
        <p:grpSpPr>
          <a:xfrm>
            <a:off x="10233821" y="4302544"/>
            <a:ext cx="1522618" cy="1327533"/>
            <a:chOff x="633788" y="5376372"/>
            <a:chExt cx="1522618" cy="1327533"/>
          </a:xfrm>
        </p:grpSpPr>
        <p:pic>
          <p:nvPicPr>
            <p:cNvPr id="8" name="Рисунок 7">
              <a:hlinkClick r:id="" action="ppaction://hlinkshowjump?jump=nextslide">
                <a:snd r:embed="rId2" name="chimes.wav"/>
              </a:hlinkClick>
              <a:extLst>
                <a:ext uri="{FF2B5EF4-FFF2-40B4-BE49-F238E27FC236}">
                  <a16:creationId xmlns:a16="http://schemas.microsoft.com/office/drawing/2014/main" id="{0AA3E483-C6C6-4925-901C-FB487696B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788" y="5376372"/>
              <a:ext cx="1522618" cy="13275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C2D5551-3BD0-4CF3-9FAB-026A804ECE65}"/>
                </a:ext>
              </a:extLst>
            </p:cNvPr>
            <p:cNvSpPr txBox="1"/>
            <p:nvPr/>
          </p:nvSpPr>
          <p:spPr>
            <a:xfrm>
              <a:off x="1025359" y="5599711"/>
              <a:ext cx="5297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DF68E0F-97C2-4C7C-8A44-B310935E0F2A}"/>
              </a:ext>
            </a:extLst>
          </p:cNvPr>
          <p:cNvGrpSpPr/>
          <p:nvPr/>
        </p:nvGrpSpPr>
        <p:grpSpPr>
          <a:xfrm>
            <a:off x="9580526" y="3970471"/>
            <a:ext cx="3046164" cy="3046164"/>
            <a:chOff x="1672558" y="2145448"/>
            <a:chExt cx="3046164" cy="304616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61DA754-2E63-4130-BBA1-ADC791DF8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558" y="2145448"/>
              <a:ext cx="3046164" cy="3046164"/>
            </a:xfrm>
            <a:prstGeom prst="rect">
              <a:avLst/>
            </a:prstGeom>
          </p:spPr>
        </p:pic>
        <p:sp>
          <p:nvSpPr>
            <p:cNvPr id="27" name="TextBox 26">
              <a:hlinkClick r:id="" action="ppaction://noaction">
                <a:snd r:embed="rId2" name="chimes.wav"/>
              </a:hlinkClick>
              <a:extLst>
                <a:ext uri="{FF2B5EF4-FFF2-40B4-BE49-F238E27FC236}">
                  <a16:creationId xmlns:a16="http://schemas.microsoft.com/office/drawing/2014/main" id="{D2240715-2EE1-4468-A3EF-8E7B9E9C66E4}"/>
                </a:ext>
              </a:extLst>
            </p:cNvPr>
            <p:cNvSpPr txBox="1"/>
            <p:nvPr/>
          </p:nvSpPr>
          <p:spPr>
            <a:xfrm>
              <a:off x="2780040" y="3025668"/>
              <a:ext cx="6902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16DFC77-EBDC-4E5A-8413-4D879ECE329A}"/>
              </a:ext>
            </a:extLst>
          </p:cNvPr>
          <p:cNvGrpSpPr/>
          <p:nvPr/>
        </p:nvGrpSpPr>
        <p:grpSpPr>
          <a:xfrm>
            <a:off x="5190460" y="1319118"/>
            <a:ext cx="2781759" cy="2781759"/>
            <a:chOff x="5190460" y="1319118"/>
            <a:chExt cx="2781759" cy="278175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227AF6C-5DB3-4431-897A-B2FFCA621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460" y="1319118"/>
              <a:ext cx="2781759" cy="2781759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noaction">
                <a:snd r:embed="rId3" name="laser.wav"/>
              </a:hlinkClick>
              <a:extLst>
                <a:ext uri="{FF2B5EF4-FFF2-40B4-BE49-F238E27FC236}">
                  <a16:creationId xmlns:a16="http://schemas.microsoft.com/office/drawing/2014/main" id="{E7E3E31D-549D-4F9F-9031-516D5A5F1693}"/>
                </a:ext>
              </a:extLst>
            </p:cNvPr>
            <p:cNvSpPr txBox="1"/>
            <p:nvPr/>
          </p:nvSpPr>
          <p:spPr>
            <a:xfrm>
              <a:off x="6257622" y="2295305"/>
              <a:ext cx="5753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 Black" panose="020B0A04020102020204" pitchFamily="34" charset="0"/>
                  <a:hlinkClick r:id="" action="ppaction://hlinkshowjump?jump=nextslide">
                    <a:snd r:embed="rId2" name="chimes.wav"/>
                  </a:hlinkClick>
                </a:rPr>
                <a:t>3</a:t>
              </a:r>
              <a:endParaRPr lang="ru-RU" sz="54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3BCC3BC-1DA0-4C80-B6A6-F71863C18838}"/>
              </a:ext>
            </a:extLst>
          </p:cNvPr>
          <p:cNvGrpSpPr/>
          <p:nvPr/>
        </p:nvGrpSpPr>
        <p:grpSpPr>
          <a:xfrm>
            <a:off x="8701030" y="1128011"/>
            <a:ext cx="1758992" cy="1724140"/>
            <a:chOff x="8701030" y="1128011"/>
            <a:chExt cx="1758992" cy="172414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9E78FAC-92A6-4E94-A2CF-B97269A51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1030" y="1128011"/>
              <a:ext cx="1758992" cy="172414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CFBEEF4-7E62-4BC9-B5A8-6FF134986836}"/>
                </a:ext>
              </a:extLst>
            </p:cNvPr>
            <p:cNvSpPr txBox="1"/>
            <p:nvPr/>
          </p:nvSpPr>
          <p:spPr>
            <a:xfrm>
              <a:off x="9121164" y="1431137"/>
              <a:ext cx="6173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>
                  <a:latin typeface="Arial Black" panose="020B0A04020102020204" pitchFamily="34" charset="0"/>
                  <a:hlinkClick r:id="" action="ppaction://noaction">
                    <a:snd r:embed="rId3" name="laser.wav"/>
                  </a:hlinkClick>
                </a:rPr>
                <a:t>4</a:t>
              </a:r>
              <a:endParaRPr lang="ru-RU" sz="60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8F6AECB-9C71-49CA-85CE-A08CF6928248}"/>
              </a:ext>
            </a:extLst>
          </p:cNvPr>
          <p:cNvGrpSpPr/>
          <p:nvPr/>
        </p:nvGrpSpPr>
        <p:grpSpPr>
          <a:xfrm>
            <a:off x="7168238" y="3572431"/>
            <a:ext cx="2579002" cy="2968299"/>
            <a:chOff x="7168238" y="3572431"/>
            <a:chExt cx="2579002" cy="296829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49B1587-3587-4950-BC7B-86639E4C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238" y="3572431"/>
              <a:ext cx="2579002" cy="296829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B1921BA-4AA6-488D-8107-FFC3686A91DE}"/>
                </a:ext>
              </a:extLst>
            </p:cNvPr>
            <p:cNvSpPr txBox="1"/>
            <p:nvPr/>
          </p:nvSpPr>
          <p:spPr>
            <a:xfrm>
              <a:off x="8126557" y="4641081"/>
              <a:ext cx="11489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latin typeface="Arial Black" panose="020B0A04020102020204" pitchFamily="34" charset="0"/>
                  <a:hlinkClick r:id="" action="ppaction://noaction">
                    <a:snd r:embed="rId3" name="laser.wav"/>
                  </a:hlinkClick>
                </a:rPr>
                <a:t>5</a:t>
              </a:r>
              <a:endParaRPr lang="ru-RU" sz="48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BDF85681-57CD-4572-87E8-3921354C7CE8}"/>
              </a:ext>
            </a:extLst>
          </p:cNvPr>
          <p:cNvGrpSpPr/>
          <p:nvPr/>
        </p:nvGrpSpPr>
        <p:grpSpPr>
          <a:xfrm>
            <a:off x="4121840" y="4424016"/>
            <a:ext cx="2147372" cy="2147372"/>
            <a:chOff x="4121840" y="4424016"/>
            <a:chExt cx="2147372" cy="214737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D40EE02-EF0A-43C1-86D3-431033D25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840" y="4424016"/>
              <a:ext cx="2147372" cy="214737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DA3A731-E484-4C7D-BC2A-4C65EA344AF3}"/>
                </a:ext>
              </a:extLst>
            </p:cNvPr>
            <p:cNvSpPr txBox="1"/>
            <p:nvPr/>
          </p:nvSpPr>
          <p:spPr>
            <a:xfrm>
              <a:off x="4869143" y="5077217"/>
              <a:ext cx="8396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dirty="0">
                  <a:latin typeface="Arial Black" panose="020B0A04020102020204" pitchFamily="34" charset="0"/>
                  <a:hlinkClick r:id="" action="ppaction://noaction">
                    <a:snd r:embed="rId3" name="laser.wav"/>
                  </a:hlinkClick>
                </a:rPr>
                <a:t>6</a:t>
              </a:r>
              <a:endParaRPr lang="ru-RU" sz="5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78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41034F-FF94-423A-A2AE-0C8C23850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6EDD95-25B1-4E18-A7D3-D0BE5ABDD064}"/>
              </a:ext>
            </a:extLst>
          </p:cNvPr>
          <p:cNvSpPr txBox="1"/>
          <p:nvPr/>
        </p:nvSpPr>
        <p:spPr>
          <a:xfrm>
            <a:off x="947835" y="425972"/>
            <a:ext cx="5772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Собери все снежинки в ведро по порядку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7D1400-575C-41F8-A9F2-7DEE524B1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478" y="4556391"/>
            <a:ext cx="2121909" cy="2147372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E8DB9F-5488-4139-BCDB-F72A2A18FFE3}"/>
              </a:ext>
            </a:extLst>
          </p:cNvPr>
          <p:cNvGrpSpPr/>
          <p:nvPr/>
        </p:nvGrpSpPr>
        <p:grpSpPr>
          <a:xfrm>
            <a:off x="10233821" y="4302544"/>
            <a:ext cx="1522618" cy="1327533"/>
            <a:chOff x="633788" y="5376372"/>
            <a:chExt cx="1522618" cy="1327533"/>
          </a:xfrm>
        </p:grpSpPr>
        <p:pic>
          <p:nvPicPr>
            <p:cNvPr id="8" name="Рисунок 7">
              <a:hlinkClick r:id="" action="ppaction://hlinkshowjump?jump=nextslide">
                <a:snd r:embed="rId2" name="chimes.wav"/>
              </a:hlinkClick>
              <a:extLst>
                <a:ext uri="{FF2B5EF4-FFF2-40B4-BE49-F238E27FC236}">
                  <a16:creationId xmlns:a16="http://schemas.microsoft.com/office/drawing/2014/main" id="{0AA3E483-C6C6-4925-901C-FB487696B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788" y="5376372"/>
              <a:ext cx="1522618" cy="13275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C2D5551-3BD0-4CF3-9FAB-026A804ECE65}"/>
                </a:ext>
              </a:extLst>
            </p:cNvPr>
            <p:cNvSpPr txBox="1"/>
            <p:nvPr/>
          </p:nvSpPr>
          <p:spPr>
            <a:xfrm>
              <a:off x="1025359" y="5599711"/>
              <a:ext cx="5297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DF68E0F-97C2-4C7C-8A44-B310935E0F2A}"/>
              </a:ext>
            </a:extLst>
          </p:cNvPr>
          <p:cNvGrpSpPr/>
          <p:nvPr/>
        </p:nvGrpSpPr>
        <p:grpSpPr>
          <a:xfrm>
            <a:off x="9580526" y="3970471"/>
            <a:ext cx="3046164" cy="3046164"/>
            <a:chOff x="1672558" y="2145448"/>
            <a:chExt cx="3046164" cy="304616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61DA754-2E63-4130-BBA1-ADC791DF8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558" y="2145448"/>
              <a:ext cx="3046164" cy="3046164"/>
            </a:xfrm>
            <a:prstGeom prst="rect">
              <a:avLst/>
            </a:prstGeom>
          </p:spPr>
        </p:pic>
        <p:sp>
          <p:nvSpPr>
            <p:cNvPr id="27" name="TextBox 26">
              <a:hlinkClick r:id="" action="ppaction://noaction">
                <a:snd r:embed="rId2" name="chimes.wav"/>
              </a:hlinkClick>
              <a:extLst>
                <a:ext uri="{FF2B5EF4-FFF2-40B4-BE49-F238E27FC236}">
                  <a16:creationId xmlns:a16="http://schemas.microsoft.com/office/drawing/2014/main" id="{D2240715-2EE1-4468-A3EF-8E7B9E9C66E4}"/>
                </a:ext>
              </a:extLst>
            </p:cNvPr>
            <p:cNvSpPr txBox="1"/>
            <p:nvPr/>
          </p:nvSpPr>
          <p:spPr>
            <a:xfrm>
              <a:off x="2780040" y="3025668"/>
              <a:ext cx="6902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16DFC77-EBDC-4E5A-8413-4D879ECE329A}"/>
              </a:ext>
            </a:extLst>
          </p:cNvPr>
          <p:cNvGrpSpPr/>
          <p:nvPr/>
        </p:nvGrpSpPr>
        <p:grpSpPr>
          <a:xfrm>
            <a:off x="9499376" y="3836089"/>
            <a:ext cx="2781759" cy="2781759"/>
            <a:chOff x="5255376" y="1398835"/>
            <a:chExt cx="2781759" cy="278175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227AF6C-5DB3-4431-897A-B2FFCA621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376" y="1398835"/>
              <a:ext cx="2781759" cy="2781759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noaction">
                <a:snd r:embed="rId3" name="laser.wav"/>
              </a:hlinkClick>
              <a:extLst>
                <a:ext uri="{FF2B5EF4-FFF2-40B4-BE49-F238E27FC236}">
                  <a16:creationId xmlns:a16="http://schemas.microsoft.com/office/drawing/2014/main" id="{E7E3E31D-549D-4F9F-9031-516D5A5F1693}"/>
                </a:ext>
              </a:extLst>
            </p:cNvPr>
            <p:cNvSpPr txBox="1"/>
            <p:nvPr/>
          </p:nvSpPr>
          <p:spPr>
            <a:xfrm>
              <a:off x="6257622" y="2295305"/>
              <a:ext cx="5753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 Black" panose="020B0A04020102020204" pitchFamily="34" charset="0"/>
                  <a:hlinkClick r:id="" action="ppaction://noaction">
                    <a:snd r:embed="rId2" name="chimes.wav"/>
                  </a:hlinkClick>
                </a:rPr>
                <a:t>3</a:t>
              </a:r>
              <a:endParaRPr lang="ru-RU" sz="54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3BCC3BC-1DA0-4C80-B6A6-F71863C18838}"/>
              </a:ext>
            </a:extLst>
          </p:cNvPr>
          <p:cNvGrpSpPr/>
          <p:nvPr/>
        </p:nvGrpSpPr>
        <p:grpSpPr>
          <a:xfrm>
            <a:off x="8701030" y="1128011"/>
            <a:ext cx="1758992" cy="1724140"/>
            <a:chOff x="8701030" y="1128011"/>
            <a:chExt cx="1758992" cy="172414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9E78FAC-92A6-4E94-A2CF-B97269A51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1030" y="1128011"/>
              <a:ext cx="1758992" cy="172414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CFBEEF4-7E62-4BC9-B5A8-6FF134986836}"/>
                </a:ext>
              </a:extLst>
            </p:cNvPr>
            <p:cNvSpPr txBox="1"/>
            <p:nvPr/>
          </p:nvSpPr>
          <p:spPr>
            <a:xfrm>
              <a:off x="9121164" y="1431137"/>
              <a:ext cx="6173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>
                  <a:latin typeface="Arial Black" panose="020B0A04020102020204" pitchFamily="34" charset="0"/>
                  <a:hlinkClick r:id="" action="ppaction://hlinkshowjump?jump=nextslide">
                    <a:snd r:embed="rId2" name="chimes.wav"/>
                  </a:hlinkClick>
                </a:rPr>
                <a:t>4</a:t>
              </a:r>
              <a:endParaRPr lang="ru-RU" sz="60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8F6AECB-9C71-49CA-85CE-A08CF6928248}"/>
              </a:ext>
            </a:extLst>
          </p:cNvPr>
          <p:cNvGrpSpPr/>
          <p:nvPr/>
        </p:nvGrpSpPr>
        <p:grpSpPr>
          <a:xfrm>
            <a:off x="7168238" y="3572431"/>
            <a:ext cx="2579002" cy="2968299"/>
            <a:chOff x="7168238" y="3572431"/>
            <a:chExt cx="2579002" cy="296829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49B1587-3587-4950-BC7B-86639E4C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238" y="3572431"/>
              <a:ext cx="2579002" cy="296829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B1921BA-4AA6-488D-8107-FFC3686A91DE}"/>
                </a:ext>
              </a:extLst>
            </p:cNvPr>
            <p:cNvSpPr txBox="1"/>
            <p:nvPr/>
          </p:nvSpPr>
          <p:spPr>
            <a:xfrm>
              <a:off x="8126557" y="4641081"/>
              <a:ext cx="11489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latin typeface="Arial Black" panose="020B0A04020102020204" pitchFamily="34" charset="0"/>
                  <a:hlinkClick r:id="" action="ppaction://noaction">
                    <a:snd r:embed="rId3" name="laser.wav"/>
                  </a:hlinkClick>
                </a:rPr>
                <a:t>5</a:t>
              </a:r>
              <a:endParaRPr lang="ru-RU" sz="48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BDF85681-57CD-4572-87E8-3921354C7CE8}"/>
              </a:ext>
            </a:extLst>
          </p:cNvPr>
          <p:cNvGrpSpPr/>
          <p:nvPr/>
        </p:nvGrpSpPr>
        <p:grpSpPr>
          <a:xfrm>
            <a:off x="4121840" y="4424016"/>
            <a:ext cx="2147372" cy="2147372"/>
            <a:chOff x="4121840" y="4424016"/>
            <a:chExt cx="2147372" cy="214737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D40EE02-EF0A-43C1-86D3-431033D25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840" y="4424016"/>
              <a:ext cx="2147372" cy="214737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DA3A731-E484-4C7D-BC2A-4C65EA344AF3}"/>
                </a:ext>
              </a:extLst>
            </p:cNvPr>
            <p:cNvSpPr txBox="1"/>
            <p:nvPr/>
          </p:nvSpPr>
          <p:spPr>
            <a:xfrm>
              <a:off x="4869143" y="5077217"/>
              <a:ext cx="8396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dirty="0">
                  <a:latin typeface="Arial Black" panose="020B0A04020102020204" pitchFamily="34" charset="0"/>
                  <a:hlinkClick r:id="" action="ppaction://noaction">
                    <a:snd r:embed="rId3" name="laser.wav"/>
                  </a:hlinkClick>
                </a:rPr>
                <a:t>6</a:t>
              </a:r>
              <a:endParaRPr lang="ru-RU" sz="5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417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41034F-FF94-423A-A2AE-0C8C23850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6EDD95-25B1-4E18-A7D3-D0BE5ABDD064}"/>
              </a:ext>
            </a:extLst>
          </p:cNvPr>
          <p:cNvSpPr txBox="1"/>
          <p:nvPr/>
        </p:nvSpPr>
        <p:spPr>
          <a:xfrm>
            <a:off x="947835" y="425972"/>
            <a:ext cx="5772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Собери все снежинки в ведро по порядку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7D1400-575C-41F8-A9F2-7DEE524B1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478" y="4556391"/>
            <a:ext cx="2121909" cy="2147372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E8DB9F-5488-4139-BCDB-F72A2A18FFE3}"/>
              </a:ext>
            </a:extLst>
          </p:cNvPr>
          <p:cNvGrpSpPr/>
          <p:nvPr/>
        </p:nvGrpSpPr>
        <p:grpSpPr>
          <a:xfrm>
            <a:off x="10233821" y="4302544"/>
            <a:ext cx="1522618" cy="1327533"/>
            <a:chOff x="633788" y="5376372"/>
            <a:chExt cx="1522618" cy="1327533"/>
          </a:xfrm>
        </p:grpSpPr>
        <p:pic>
          <p:nvPicPr>
            <p:cNvPr id="8" name="Рисунок 7">
              <a:hlinkClick r:id="" action="ppaction://hlinkshowjump?jump=nextslide">
                <a:snd r:embed="rId2" name="chimes.wav"/>
              </a:hlinkClick>
              <a:extLst>
                <a:ext uri="{FF2B5EF4-FFF2-40B4-BE49-F238E27FC236}">
                  <a16:creationId xmlns:a16="http://schemas.microsoft.com/office/drawing/2014/main" id="{0AA3E483-C6C6-4925-901C-FB487696B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788" y="5376372"/>
              <a:ext cx="1522618" cy="13275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C2D5551-3BD0-4CF3-9FAB-026A804ECE65}"/>
                </a:ext>
              </a:extLst>
            </p:cNvPr>
            <p:cNvSpPr txBox="1"/>
            <p:nvPr/>
          </p:nvSpPr>
          <p:spPr>
            <a:xfrm>
              <a:off x="1025359" y="5599711"/>
              <a:ext cx="5297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DF68E0F-97C2-4C7C-8A44-B310935E0F2A}"/>
              </a:ext>
            </a:extLst>
          </p:cNvPr>
          <p:cNvGrpSpPr/>
          <p:nvPr/>
        </p:nvGrpSpPr>
        <p:grpSpPr>
          <a:xfrm>
            <a:off x="9580526" y="3970471"/>
            <a:ext cx="3046164" cy="3046164"/>
            <a:chOff x="1672558" y="2145448"/>
            <a:chExt cx="3046164" cy="304616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61DA754-2E63-4130-BBA1-ADC791DF8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558" y="2145448"/>
              <a:ext cx="3046164" cy="3046164"/>
            </a:xfrm>
            <a:prstGeom prst="rect">
              <a:avLst/>
            </a:prstGeom>
          </p:spPr>
        </p:pic>
        <p:sp>
          <p:nvSpPr>
            <p:cNvPr id="27" name="TextBox 26">
              <a:hlinkClick r:id="" action="ppaction://noaction">
                <a:snd r:embed="rId2" name="chimes.wav"/>
              </a:hlinkClick>
              <a:extLst>
                <a:ext uri="{FF2B5EF4-FFF2-40B4-BE49-F238E27FC236}">
                  <a16:creationId xmlns:a16="http://schemas.microsoft.com/office/drawing/2014/main" id="{D2240715-2EE1-4468-A3EF-8E7B9E9C66E4}"/>
                </a:ext>
              </a:extLst>
            </p:cNvPr>
            <p:cNvSpPr txBox="1"/>
            <p:nvPr/>
          </p:nvSpPr>
          <p:spPr>
            <a:xfrm>
              <a:off x="2780040" y="3025668"/>
              <a:ext cx="6902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16DFC77-EBDC-4E5A-8413-4D879ECE329A}"/>
              </a:ext>
            </a:extLst>
          </p:cNvPr>
          <p:cNvGrpSpPr/>
          <p:nvPr/>
        </p:nvGrpSpPr>
        <p:grpSpPr>
          <a:xfrm>
            <a:off x="9499376" y="3836089"/>
            <a:ext cx="2781759" cy="2781759"/>
            <a:chOff x="5255376" y="1398835"/>
            <a:chExt cx="2781759" cy="278175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227AF6C-5DB3-4431-897A-B2FFCA621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376" y="1398835"/>
              <a:ext cx="2781759" cy="2781759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noaction">
                <a:snd r:embed="rId3" name="laser.wav"/>
              </a:hlinkClick>
              <a:extLst>
                <a:ext uri="{FF2B5EF4-FFF2-40B4-BE49-F238E27FC236}">
                  <a16:creationId xmlns:a16="http://schemas.microsoft.com/office/drawing/2014/main" id="{E7E3E31D-549D-4F9F-9031-516D5A5F1693}"/>
                </a:ext>
              </a:extLst>
            </p:cNvPr>
            <p:cNvSpPr txBox="1"/>
            <p:nvPr/>
          </p:nvSpPr>
          <p:spPr>
            <a:xfrm>
              <a:off x="6257622" y="2295305"/>
              <a:ext cx="5753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 Black" panose="020B0A04020102020204" pitchFamily="34" charset="0"/>
                  <a:hlinkClick r:id="" action="ppaction://noaction">
                    <a:snd r:embed="rId2" name="chimes.wav"/>
                  </a:hlinkClick>
                </a:rPr>
                <a:t>3</a:t>
              </a:r>
              <a:endParaRPr lang="ru-RU" sz="54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3BCC3BC-1DA0-4C80-B6A6-F71863C18838}"/>
              </a:ext>
            </a:extLst>
          </p:cNvPr>
          <p:cNvGrpSpPr/>
          <p:nvPr/>
        </p:nvGrpSpPr>
        <p:grpSpPr>
          <a:xfrm>
            <a:off x="10160980" y="4422820"/>
            <a:ext cx="1758992" cy="1724140"/>
            <a:chOff x="8701030" y="1128011"/>
            <a:chExt cx="1758992" cy="172414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9E78FAC-92A6-4E94-A2CF-B97269A51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1030" y="1128011"/>
              <a:ext cx="1758992" cy="172414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CFBEEF4-7E62-4BC9-B5A8-6FF134986836}"/>
                </a:ext>
              </a:extLst>
            </p:cNvPr>
            <p:cNvSpPr txBox="1"/>
            <p:nvPr/>
          </p:nvSpPr>
          <p:spPr>
            <a:xfrm>
              <a:off x="9121164" y="1431137"/>
              <a:ext cx="6173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>
                  <a:latin typeface="Arial Black" panose="020B0A04020102020204" pitchFamily="34" charset="0"/>
                  <a:hlinkClick r:id="" action="ppaction://noaction">
                    <a:snd r:embed="rId2" name="chimes.wav"/>
                  </a:hlinkClick>
                </a:rPr>
                <a:t>4</a:t>
              </a:r>
              <a:endParaRPr lang="ru-RU" sz="60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8F6AECB-9C71-49CA-85CE-A08CF6928248}"/>
              </a:ext>
            </a:extLst>
          </p:cNvPr>
          <p:cNvGrpSpPr/>
          <p:nvPr/>
        </p:nvGrpSpPr>
        <p:grpSpPr>
          <a:xfrm>
            <a:off x="7168238" y="3572431"/>
            <a:ext cx="2579002" cy="2968299"/>
            <a:chOff x="7168238" y="3572431"/>
            <a:chExt cx="2579002" cy="296829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49B1587-3587-4950-BC7B-86639E4C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238" y="3572431"/>
              <a:ext cx="2579002" cy="296829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B1921BA-4AA6-488D-8107-FFC3686A91DE}"/>
                </a:ext>
              </a:extLst>
            </p:cNvPr>
            <p:cNvSpPr txBox="1"/>
            <p:nvPr/>
          </p:nvSpPr>
          <p:spPr>
            <a:xfrm>
              <a:off x="8126557" y="4641081"/>
              <a:ext cx="11489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latin typeface="Arial Black" panose="020B0A04020102020204" pitchFamily="34" charset="0"/>
                  <a:hlinkClick r:id="" action="ppaction://hlinkshowjump?jump=nextslide">
                    <a:snd r:embed="rId2" name="chimes.wav"/>
                  </a:hlinkClick>
                </a:rPr>
                <a:t>5</a:t>
              </a:r>
              <a:endParaRPr lang="ru-RU" sz="48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BDF85681-57CD-4572-87E8-3921354C7CE8}"/>
              </a:ext>
            </a:extLst>
          </p:cNvPr>
          <p:cNvGrpSpPr/>
          <p:nvPr/>
        </p:nvGrpSpPr>
        <p:grpSpPr>
          <a:xfrm>
            <a:off x="4121840" y="4424016"/>
            <a:ext cx="2147372" cy="2147372"/>
            <a:chOff x="4121840" y="4424016"/>
            <a:chExt cx="2147372" cy="214737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D40EE02-EF0A-43C1-86D3-431033D25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840" y="4424016"/>
              <a:ext cx="2147372" cy="214737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DA3A731-E484-4C7D-BC2A-4C65EA344AF3}"/>
                </a:ext>
              </a:extLst>
            </p:cNvPr>
            <p:cNvSpPr txBox="1"/>
            <p:nvPr/>
          </p:nvSpPr>
          <p:spPr>
            <a:xfrm>
              <a:off x="4869143" y="5077217"/>
              <a:ext cx="8396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dirty="0">
                  <a:latin typeface="Arial Black" panose="020B0A04020102020204" pitchFamily="34" charset="0"/>
                  <a:hlinkClick r:id="" action="ppaction://noaction">
                    <a:snd r:embed="rId3" name="laser.wav"/>
                  </a:hlinkClick>
                </a:rPr>
                <a:t>6</a:t>
              </a:r>
              <a:endParaRPr lang="ru-RU" sz="5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06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41034F-FF94-423A-A2AE-0C8C23850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6EDD95-25B1-4E18-A7D3-D0BE5ABDD064}"/>
              </a:ext>
            </a:extLst>
          </p:cNvPr>
          <p:cNvSpPr txBox="1"/>
          <p:nvPr/>
        </p:nvSpPr>
        <p:spPr>
          <a:xfrm>
            <a:off x="947835" y="425972"/>
            <a:ext cx="5772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Собери все снежинки в ведро по порядку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7D1400-575C-41F8-A9F2-7DEE524B1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478" y="4556391"/>
            <a:ext cx="2121909" cy="2147372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E8DB9F-5488-4139-BCDB-F72A2A18FFE3}"/>
              </a:ext>
            </a:extLst>
          </p:cNvPr>
          <p:cNvGrpSpPr/>
          <p:nvPr/>
        </p:nvGrpSpPr>
        <p:grpSpPr>
          <a:xfrm>
            <a:off x="10233821" y="4302544"/>
            <a:ext cx="1522618" cy="1327533"/>
            <a:chOff x="633788" y="5376372"/>
            <a:chExt cx="1522618" cy="1327533"/>
          </a:xfrm>
        </p:grpSpPr>
        <p:pic>
          <p:nvPicPr>
            <p:cNvPr id="8" name="Рисунок 7">
              <a:hlinkClick r:id="" action="ppaction://hlinkshowjump?jump=nextslide">
                <a:snd r:embed="rId2" name="chimes.wav"/>
              </a:hlinkClick>
              <a:extLst>
                <a:ext uri="{FF2B5EF4-FFF2-40B4-BE49-F238E27FC236}">
                  <a16:creationId xmlns:a16="http://schemas.microsoft.com/office/drawing/2014/main" id="{0AA3E483-C6C6-4925-901C-FB487696B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788" y="5376372"/>
              <a:ext cx="1522618" cy="13275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C2D5551-3BD0-4CF3-9FAB-026A804ECE65}"/>
                </a:ext>
              </a:extLst>
            </p:cNvPr>
            <p:cNvSpPr txBox="1"/>
            <p:nvPr/>
          </p:nvSpPr>
          <p:spPr>
            <a:xfrm>
              <a:off x="1025359" y="5599711"/>
              <a:ext cx="5297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DF68E0F-97C2-4C7C-8A44-B310935E0F2A}"/>
              </a:ext>
            </a:extLst>
          </p:cNvPr>
          <p:cNvGrpSpPr/>
          <p:nvPr/>
        </p:nvGrpSpPr>
        <p:grpSpPr>
          <a:xfrm>
            <a:off x="9580526" y="3970471"/>
            <a:ext cx="3046164" cy="3046164"/>
            <a:chOff x="1672558" y="2145448"/>
            <a:chExt cx="3046164" cy="304616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61DA754-2E63-4130-BBA1-ADC791DF8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558" y="2145448"/>
              <a:ext cx="3046164" cy="3046164"/>
            </a:xfrm>
            <a:prstGeom prst="rect">
              <a:avLst/>
            </a:prstGeom>
          </p:spPr>
        </p:pic>
        <p:sp>
          <p:nvSpPr>
            <p:cNvPr id="27" name="TextBox 26">
              <a:hlinkClick r:id="" action="ppaction://noaction">
                <a:snd r:embed="rId2" name="chimes.wav"/>
              </a:hlinkClick>
              <a:extLst>
                <a:ext uri="{FF2B5EF4-FFF2-40B4-BE49-F238E27FC236}">
                  <a16:creationId xmlns:a16="http://schemas.microsoft.com/office/drawing/2014/main" id="{D2240715-2EE1-4468-A3EF-8E7B9E9C66E4}"/>
                </a:ext>
              </a:extLst>
            </p:cNvPr>
            <p:cNvSpPr txBox="1"/>
            <p:nvPr/>
          </p:nvSpPr>
          <p:spPr>
            <a:xfrm>
              <a:off x="2780040" y="3025668"/>
              <a:ext cx="6902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16DFC77-EBDC-4E5A-8413-4D879ECE329A}"/>
              </a:ext>
            </a:extLst>
          </p:cNvPr>
          <p:cNvGrpSpPr/>
          <p:nvPr/>
        </p:nvGrpSpPr>
        <p:grpSpPr>
          <a:xfrm>
            <a:off x="9499376" y="3836089"/>
            <a:ext cx="2781759" cy="2781759"/>
            <a:chOff x="5255376" y="1398835"/>
            <a:chExt cx="2781759" cy="278175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227AF6C-5DB3-4431-897A-B2FFCA621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376" y="1398835"/>
              <a:ext cx="2781759" cy="2781759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noaction">
                <a:snd r:embed="rId7" name="laser.wav"/>
              </a:hlinkClick>
              <a:extLst>
                <a:ext uri="{FF2B5EF4-FFF2-40B4-BE49-F238E27FC236}">
                  <a16:creationId xmlns:a16="http://schemas.microsoft.com/office/drawing/2014/main" id="{E7E3E31D-549D-4F9F-9031-516D5A5F1693}"/>
                </a:ext>
              </a:extLst>
            </p:cNvPr>
            <p:cNvSpPr txBox="1"/>
            <p:nvPr/>
          </p:nvSpPr>
          <p:spPr>
            <a:xfrm>
              <a:off x="6257622" y="2295305"/>
              <a:ext cx="5753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 Black" panose="020B0A04020102020204" pitchFamily="34" charset="0"/>
                  <a:hlinkClick r:id="" action="ppaction://noaction">
                    <a:snd r:embed="rId2" name="chimes.wav"/>
                  </a:hlinkClick>
                </a:rPr>
                <a:t>3</a:t>
              </a:r>
              <a:endParaRPr lang="ru-RU" sz="54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3BCC3BC-1DA0-4C80-B6A6-F71863C18838}"/>
              </a:ext>
            </a:extLst>
          </p:cNvPr>
          <p:cNvGrpSpPr/>
          <p:nvPr/>
        </p:nvGrpSpPr>
        <p:grpSpPr>
          <a:xfrm>
            <a:off x="10160980" y="4422820"/>
            <a:ext cx="1758992" cy="1724140"/>
            <a:chOff x="8701030" y="1128011"/>
            <a:chExt cx="1758992" cy="172414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9E78FAC-92A6-4E94-A2CF-B97269A51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1030" y="1128011"/>
              <a:ext cx="1758992" cy="172414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CFBEEF4-7E62-4BC9-B5A8-6FF134986836}"/>
                </a:ext>
              </a:extLst>
            </p:cNvPr>
            <p:cNvSpPr txBox="1"/>
            <p:nvPr/>
          </p:nvSpPr>
          <p:spPr>
            <a:xfrm>
              <a:off x="9121164" y="1431137"/>
              <a:ext cx="6173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>
                  <a:latin typeface="Arial Black" panose="020B0A04020102020204" pitchFamily="34" charset="0"/>
                  <a:hlinkClick r:id="" action="ppaction://noaction">
                    <a:snd r:embed="rId2" name="chimes.wav"/>
                  </a:hlinkClick>
                </a:rPr>
                <a:t>4</a:t>
              </a:r>
              <a:endParaRPr lang="ru-RU" sz="60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8F6AECB-9C71-49CA-85CE-A08CF6928248}"/>
              </a:ext>
            </a:extLst>
          </p:cNvPr>
          <p:cNvGrpSpPr/>
          <p:nvPr/>
        </p:nvGrpSpPr>
        <p:grpSpPr>
          <a:xfrm>
            <a:off x="9472385" y="3577689"/>
            <a:ext cx="2579002" cy="2968299"/>
            <a:chOff x="7168238" y="3572431"/>
            <a:chExt cx="2579002" cy="296829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49B1587-3587-4950-BC7B-86639E4C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238" y="3572431"/>
              <a:ext cx="2579002" cy="296829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B1921BA-4AA6-488D-8107-FFC3686A91DE}"/>
                </a:ext>
              </a:extLst>
            </p:cNvPr>
            <p:cNvSpPr txBox="1"/>
            <p:nvPr/>
          </p:nvSpPr>
          <p:spPr>
            <a:xfrm>
              <a:off x="8126557" y="4641081"/>
              <a:ext cx="11489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latin typeface="Arial Black" panose="020B0A04020102020204" pitchFamily="34" charset="0"/>
                  <a:hlinkClick r:id="" action="ppaction://noaction">
                    <a:snd r:embed="rId7" name="laser.wav"/>
                  </a:hlinkClick>
                </a:rPr>
                <a:t>5</a:t>
              </a:r>
              <a:endParaRPr lang="ru-RU" sz="48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BDF85681-57CD-4572-87E8-3921354C7CE8}"/>
              </a:ext>
            </a:extLst>
          </p:cNvPr>
          <p:cNvGrpSpPr/>
          <p:nvPr/>
        </p:nvGrpSpPr>
        <p:grpSpPr>
          <a:xfrm>
            <a:off x="4121840" y="4424016"/>
            <a:ext cx="2147372" cy="2147372"/>
            <a:chOff x="4121840" y="4424016"/>
            <a:chExt cx="2147372" cy="214737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D40EE02-EF0A-43C1-86D3-431033D25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840" y="4424016"/>
              <a:ext cx="2147372" cy="214737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DA3A731-E484-4C7D-BC2A-4C65EA344AF3}"/>
                </a:ext>
              </a:extLst>
            </p:cNvPr>
            <p:cNvSpPr txBox="1"/>
            <p:nvPr/>
          </p:nvSpPr>
          <p:spPr>
            <a:xfrm>
              <a:off x="4869143" y="5077217"/>
              <a:ext cx="8396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dirty="0">
                  <a:latin typeface="Arial Black" panose="020B0A04020102020204" pitchFamily="34" charset="0"/>
                  <a:hlinkClick r:id="" action="ppaction://hlinkshowjump?jump=nextslide">
                    <a:snd r:embed="rId2" name="chimes.wav"/>
                  </a:hlinkClick>
                </a:rPr>
                <a:t>6</a:t>
              </a:r>
              <a:endParaRPr lang="ru-RU" sz="5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429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41034F-FF94-423A-A2AE-0C8C23850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6EDD95-25B1-4E18-A7D3-D0BE5ABDD064}"/>
              </a:ext>
            </a:extLst>
          </p:cNvPr>
          <p:cNvSpPr txBox="1"/>
          <p:nvPr/>
        </p:nvSpPr>
        <p:spPr>
          <a:xfrm>
            <a:off x="947835" y="425972"/>
            <a:ext cx="5772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Собери все снежинки в ведро по порядку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7D1400-575C-41F8-A9F2-7DEE524B1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478" y="4556391"/>
            <a:ext cx="2121909" cy="2147372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E8DB9F-5488-4139-BCDB-F72A2A18FFE3}"/>
              </a:ext>
            </a:extLst>
          </p:cNvPr>
          <p:cNvGrpSpPr/>
          <p:nvPr/>
        </p:nvGrpSpPr>
        <p:grpSpPr>
          <a:xfrm>
            <a:off x="10233821" y="4302544"/>
            <a:ext cx="1522618" cy="1327533"/>
            <a:chOff x="633788" y="5376372"/>
            <a:chExt cx="1522618" cy="1327533"/>
          </a:xfrm>
        </p:grpSpPr>
        <p:pic>
          <p:nvPicPr>
            <p:cNvPr id="8" name="Рисунок 7">
              <a:hlinkClick r:id="" action="ppaction://hlinkshowjump?jump=nextslide">
                <a:snd r:embed="rId2" name="chimes.wav"/>
              </a:hlinkClick>
              <a:extLst>
                <a:ext uri="{FF2B5EF4-FFF2-40B4-BE49-F238E27FC236}">
                  <a16:creationId xmlns:a16="http://schemas.microsoft.com/office/drawing/2014/main" id="{0AA3E483-C6C6-4925-901C-FB487696B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788" y="5376372"/>
              <a:ext cx="1522618" cy="13275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C2D5551-3BD0-4CF3-9FAB-026A804ECE65}"/>
                </a:ext>
              </a:extLst>
            </p:cNvPr>
            <p:cNvSpPr txBox="1"/>
            <p:nvPr/>
          </p:nvSpPr>
          <p:spPr>
            <a:xfrm>
              <a:off x="1025359" y="5599711"/>
              <a:ext cx="5297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DF68E0F-97C2-4C7C-8A44-B310935E0F2A}"/>
              </a:ext>
            </a:extLst>
          </p:cNvPr>
          <p:cNvGrpSpPr/>
          <p:nvPr/>
        </p:nvGrpSpPr>
        <p:grpSpPr>
          <a:xfrm>
            <a:off x="9580526" y="3970471"/>
            <a:ext cx="3046164" cy="3046164"/>
            <a:chOff x="1672558" y="2145448"/>
            <a:chExt cx="3046164" cy="304616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61DA754-2E63-4130-BBA1-ADC791DF8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558" y="2145448"/>
              <a:ext cx="3046164" cy="3046164"/>
            </a:xfrm>
            <a:prstGeom prst="rect">
              <a:avLst/>
            </a:prstGeom>
          </p:spPr>
        </p:pic>
        <p:sp>
          <p:nvSpPr>
            <p:cNvPr id="27" name="TextBox 26">
              <a:hlinkClick r:id="" action="ppaction://noaction">
                <a:snd r:embed="rId2" name="chimes.wav"/>
              </a:hlinkClick>
              <a:extLst>
                <a:ext uri="{FF2B5EF4-FFF2-40B4-BE49-F238E27FC236}">
                  <a16:creationId xmlns:a16="http://schemas.microsoft.com/office/drawing/2014/main" id="{D2240715-2EE1-4468-A3EF-8E7B9E9C66E4}"/>
                </a:ext>
              </a:extLst>
            </p:cNvPr>
            <p:cNvSpPr txBox="1"/>
            <p:nvPr/>
          </p:nvSpPr>
          <p:spPr>
            <a:xfrm>
              <a:off x="2780040" y="3025668"/>
              <a:ext cx="6902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16DFC77-EBDC-4E5A-8413-4D879ECE329A}"/>
              </a:ext>
            </a:extLst>
          </p:cNvPr>
          <p:cNvGrpSpPr/>
          <p:nvPr/>
        </p:nvGrpSpPr>
        <p:grpSpPr>
          <a:xfrm>
            <a:off x="9499376" y="3836089"/>
            <a:ext cx="2781759" cy="2781759"/>
            <a:chOff x="5255376" y="1398835"/>
            <a:chExt cx="2781759" cy="278175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227AF6C-5DB3-4431-897A-B2FFCA621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376" y="1398835"/>
              <a:ext cx="2781759" cy="2781759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noaction">
                <a:snd r:embed="rId7" name="laser.wav"/>
              </a:hlinkClick>
              <a:extLst>
                <a:ext uri="{FF2B5EF4-FFF2-40B4-BE49-F238E27FC236}">
                  <a16:creationId xmlns:a16="http://schemas.microsoft.com/office/drawing/2014/main" id="{E7E3E31D-549D-4F9F-9031-516D5A5F1693}"/>
                </a:ext>
              </a:extLst>
            </p:cNvPr>
            <p:cNvSpPr txBox="1"/>
            <p:nvPr/>
          </p:nvSpPr>
          <p:spPr>
            <a:xfrm>
              <a:off x="6257622" y="2295305"/>
              <a:ext cx="5753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 Black" panose="020B0A04020102020204" pitchFamily="34" charset="0"/>
                  <a:hlinkClick r:id="" action="ppaction://noaction">
                    <a:snd r:embed="rId2" name="chimes.wav"/>
                  </a:hlinkClick>
                </a:rPr>
                <a:t>3</a:t>
              </a:r>
              <a:endParaRPr lang="ru-RU" sz="54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3BCC3BC-1DA0-4C80-B6A6-F71863C18838}"/>
              </a:ext>
            </a:extLst>
          </p:cNvPr>
          <p:cNvGrpSpPr/>
          <p:nvPr/>
        </p:nvGrpSpPr>
        <p:grpSpPr>
          <a:xfrm>
            <a:off x="10160980" y="4422820"/>
            <a:ext cx="1758992" cy="1724140"/>
            <a:chOff x="8701030" y="1128011"/>
            <a:chExt cx="1758992" cy="172414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9E78FAC-92A6-4E94-A2CF-B97269A51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1030" y="1128011"/>
              <a:ext cx="1758992" cy="172414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CFBEEF4-7E62-4BC9-B5A8-6FF134986836}"/>
                </a:ext>
              </a:extLst>
            </p:cNvPr>
            <p:cNvSpPr txBox="1"/>
            <p:nvPr/>
          </p:nvSpPr>
          <p:spPr>
            <a:xfrm>
              <a:off x="9121164" y="1431137"/>
              <a:ext cx="6173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dirty="0">
                  <a:latin typeface="Arial Black" panose="020B0A04020102020204" pitchFamily="34" charset="0"/>
                  <a:hlinkClick r:id="" action="ppaction://noaction">
                    <a:snd r:embed="rId2" name="chimes.wav"/>
                  </a:hlinkClick>
                </a:rPr>
                <a:t>4</a:t>
              </a:r>
              <a:endParaRPr lang="ru-RU" sz="60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8F6AECB-9C71-49CA-85CE-A08CF6928248}"/>
              </a:ext>
            </a:extLst>
          </p:cNvPr>
          <p:cNvGrpSpPr/>
          <p:nvPr/>
        </p:nvGrpSpPr>
        <p:grpSpPr>
          <a:xfrm>
            <a:off x="9472385" y="3577689"/>
            <a:ext cx="2579002" cy="2968299"/>
            <a:chOff x="7168238" y="3572431"/>
            <a:chExt cx="2579002" cy="296829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49B1587-3587-4950-BC7B-86639E4C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238" y="3572431"/>
              <a:ext cx="2579002" cy="296829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B1921BA-4AA6-488D-8107-FFC3686A91DE}"/>
                </a:ext>
              </a:extLst>
            </p:cNvPr>
            <p:cNvSpPr txBox="1"/>
            <p:nvPr/>
          </p:nvSpPr>
          <p:spPr>
            <a:xfrm>
              <a:off x="8126557" y="4641081"/>
              <a:ext cx="11489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latin typeface="Arial Black" panose="020B0A04020102020204" pitchFamily="34" charset="0"/>
                  <a:hlinkClick r:id="" action="ppaction://noaction">
                    <a:snd r:embed="rId7" name="laser.wav"/>
                  </a:hlinkClick>
                </a:rPr>
                <a:t>5</a:t>
              </a:r>
              <a:endParaRPr lang="ru-RU" sz="48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BDF85681-57CD-4572-87E8-3921354C7CE8}"/>
              </a:ext>
            </a:extLst>
          </p:cNvPr>
          <p:cNvGrpSpPr/>
          <p:nvPr/>
        </p:nvGrpSpPr>
        <p:grpSpPr>
          <a:xfrm>
            <a:off x="9904015" y="4042546"/>
            <a:ext cx="2147372" cy="2147372"/>
            <a:chOff x="4121840" y="4424016"/>
            <a:chExt cx="2147372" cy="214737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D40EE02-EF0A-43C1-86D3-431033D25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840" y="4424016"/>
              <a:ext cx="2147372" cy="214737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DA3A731-E484-4C7D-BC2A-4C65EA344AF3}"/>
                </a:ext>
              </a:extLst>
            </p:cNvPr>
            <p:cNvSpPr txBox="1"/>
            <p:nvPr/>
          </p:nvSpPr>
          <p:spPr>
            <a:xfrm>
              <a:off x="4869143" y="5077217"/>
              <a:ext cx="8396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dirty="0">
                  <a:latin typeface="Arial Black" panose="020B0A04020102020204" pitchFamily="34" charset="0"/>
                  <a:hlinkClick r:id="" action="ppaction://noaction">
                    <a:snd r:embed="rId2" name="chimes.wav"/>
                  </a:hlinkClick>
                </a:rPr>
                <a:t>6</a:t>
              </a:r>
              <a:endParaRPr lang="ru-RU" sz="5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76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3F367-6016-4145-AEEB-2B383060F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9E5F82-AE27-4C9B-9635-B954C8964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9620A3B-8D14-4A0B-AE7D-2D5A3AD46F0C}"/>
              </a:ext>
            </a:extLst>
          </p:cNvPr>
          <p:cNvGrpSpPr/>
          <p:nvPr/>
        </p:nvGrpSpPr>
        <p:grpSpPr>
          <a:xfrm>
            <a:off x="9474200" y="5676900"/>
            <a:ext cx="1828800" cy="1136253"/>
            <a:chOff x="9474200" y="5676900"/>
            <a:chExt cx="1828800" cy="1136253"/>
          </a:xfrm>
        </p:grpSpPr>
        <p:sp>
          <p:nvSpPr>
            <p:cNvPr id="6" name="Стрелка: вправо 5">
              <a:extLst>
                <a:ext uri="{FF2B5EF4-FFF2-40B4-BE49-F238E27FC236}">
                  <a16:creationId xmlns:a16="http://schemas.microsoft.com/office/drawing/2014/main" id="{2ABCBE9F-0EE6-47C0-80D3-AD90E771336C}"/>
                </a:ext>
              </a:extLst>
            </p:cNvPr>
            <p:cNvSpPr/>
            <p:nvPr/>
          </p:nvSpPr>
          <p:spPr>
            <a:xfrm>
              <a:off x="9474200" y="5676900"/>
              <a:ext cx="1828800" cy="11362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430E5C-8015-477E-8069-68B020CCF011}"/>
                </a:ext>
              </a:extLst>
            </p:cNvPr>
            <p:cNvSpPr txBox="1"/>
            <p:nvPr/>
          </p:nvSpPr>
          <p:spPr>
            <a:xfrm>
              <a:off x="9519007" y="5997118"/>
              <a:ext cx="1408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  <a:hlinkClick r:id="rId3" action="ppaction://hlinksldjump"/>
                </a:rPr>
                <a:t>вперед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651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88F4A0-76B0-4CAD-A60C-A3DB0F10B869}"/>
              </a:ext>
            </a:extLst>
          </p:cNvPr>
          <p:cNvSpPr txBox="1"/>
          <p:nvPr/>
        </p:nvSpPr>
        <p:spPr>
          <a:xfrm>
            <a:off x="1304818" y="383828"/>
            <a:ext cx="10592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Приветствуем Вас дорогие воспитатели, родители и наши маленькие друзья!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1FBA24-BCD9-460B-AD6B-3BF18B68EEC8}"/>
              </a:ext>
            </a:extLst>
          </p:cNvPr>
          <p:cNvSpPr txBox="1"/>
          <p:nvPr/>
        </p:nvSpPr>
        <p:spPr>
          <a:xfrm>
            <a:off x="1214348" y="1799342"/>
            <a:ext cx="102022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Bahnschrift" panose="020B0502040204020203" pitchFamily="34" charset="0"/>
              </a:rPr>
              <a:t>Представляем Вашему вниманию эту удивительную квест – игру.</a:t>
            </a:r>
          </a:p>
          <a:p>
            <a:r>
              <a:rPr lang="ru-RU" sz="2400" b="1" dirty="0">
                <a:latin typeface="Bahnschrift" panose="020B0502040204020203" pitchFamily="34" charset="0"/>
              </a:rPr>
              <a:t>	Она позволит вашему малышу окунуться в мир чудес и волшебства, провести время с ребенком с пользой.</a:t>
            </a:r>
          </a:p>
          <a:p>
            <a:r>
              <a:rPr lang="ru-RU" sz="2400" b="1" dirty="0">
                <a:latin typeface="Bahnschrift" panose="020B0502040204020203" pitchFamily="34" charset="0"/>
              </a:rPr>
              <a:t>    	Эта игра позволит ребенку развивать такие навыки как память, мышление и логика, внимательность и зрительное восприятие, усидчивость и результативность. </a:t>
            </a:r>
          </a:p>
          <a:p>
            <a:r>
              <a:rPr lang="ru-RU" sz="2400" b="1" dirty="0">
                <a:latin typeface="Bahnschrift" panose="020B0502040204020203" pitchFamily="34" charset="0"/>
              </a:rPr>
              <a:t>	 Задача взрослых: внимательно читать задание, для  малыша или предложить его прослушать. Удачи! </a:t>
            </a:r>
          </a:p>
          <a:p>
            <a:r>
              <a:rPr lang="ru-RU" dirty="0"/>
              <a:t>	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1CEA9F1-8C7F-4CC3-9191-8AA6CA64E93F}"/>
              </a:ext>
            </a:extLst>
          </p:cNvPr>
          <p:cNvGrpSpPr/>
          <p:nvPr/>
        </p:nvGrpSpPr>
        <p:grpSpPr>
          <a:xfrm>
            <a:off x="9474200" y="5676900"/>
            <a:ext cx="1828800" cy="1136253"/>
            <a:chOff x="9474200" y="5676900"/>
            <a:chExt cx="1828800" cy="1136253"/>
          </a:xfrm>
        </p:grpSpPr>
        <p:sp>
          <p:nvSpPr>
            <p:cNvPr id="7" name="Стрелка: вправо 6">
              <a:extLst>
                <a:ext uri="{FF2B5EF4-FFF2-40B4-BE49-F238E27FC236}">
                  <a16:creationId xmlns:a16="http://schemas.microsoft.com/office/drawing/2014/main" id="{95B9520B-69C9-4772-BB65-7CD206114199}"/>
                </a:ext>
              </a:extLst>
            </p:cNvPr>
            <p:cNvSpPr/>
            <p:nvPr/>
          </p:nvSpPr>
          <p:spPr>
            <a:xfrm>
              <a:off x="9474200" y="5676900"/>
              <a:ext cx="1828800" cy="11362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E61CFB-8074-4C4D-BADF-7859D53043A8}"/>
                </a:ext>
              </a:extLst>
            </p:cNvPr>
            <p:cNvSpPr txBox="1"/>
            <p:nvPr/>
          </p:nvSpPr>
          <p:spPr>
            <a:xfrm>
              <a:off x="9519007" y="5997118"/>
              <a:ext cx="1408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  <a:hlinkClick r:id="rId3" action="ppaction://hlinksldjump"/>
                </a:rPr>
                <a:t>вперед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391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9C3DBF-EBB4-434E-B9BF-D3E673BA8A84}"/>
              </a:ext>
            </a:extLst>
          </p:cNvPr>
          <p:cNvSpPr txBox="1"/>
          <p:nvPr/>
        </p:nvSpPr>
        <p:spPr>
          <a:xfrm>
            <a:off x="2028434" y="54237"/>
            <a:ext cx="848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FF0000"/>
                </a:solidFill>
                <a:latin typeface="Arial Black" panose="020B0A04020102020204" pitchFamily="34" charset="0"/>
              </a:rPr>
              <a:t>КАРТА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ADBC1E-1D66-4D1C-82A1-15F7A9223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825" y="1294653"/>
            <a:ext cx="2311400" cy="20015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D9DFBF-CDDC-4594-99CF-3706BBD51D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189" y="4227463"/>
            <a:ext cx="3535272" cy="32406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B45AF0-C415-4574-A3A3-0656CA296A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755" y="3800854"/>
            <a:ext cx="2257046" cy="22570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B4B1D5-84D6-46A9-A423-11A9D7A6DD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72" y="4037286"/>
            <a:ext cx="2933641" cy="3224790"/>
          </a:xfrm>
          <a:prstGeom prst="rect">
            <a:avLst/>
          </a:prstGeom>
        </p:spPr>
      </p:pic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ECCD1F3F-3589-4251-BF17-AAC0DC12B5FC}"/>
              </a:ext>
            </a:extLst>
          </p:cNvPr>
          <p:cNvSpPr/>
          <p:nvPr/>
        </p:nvSpPr>
        <p:spPr>
          <a:xfrm rot="18962608">
            <a:off x="300986" y="1821562"/>
            <a:ext cx="619760" cy="73555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Дуга 5">
            <a:extLst>
              <a:ext uri="{FF2B5EF4-FFF2-40B4-BE49-F238E27FC236}">
                <a16:creationId xmlns:a16="http://schemas.microsoft.com/office/drawing/2014/main" id="{73F238B4-370D-481B-B1B7-EEE50D37ED57}"/>
              </a:ext>
            </a:extLst>
          </p:cNvPr>
          <p:cNvSpPr/>
          <p:nvPr/>
        </p:nvSpPr>
        <p:spPr>
          <a:xfrm rot="20438970">
            <a:off x="-2235868" y="2533053"/>
            <a:ext cx="10088431" cy="787649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50ED46-3E65-4690-8C5F-878ADB3F25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32" y="2244726"/>
            <a:ext cx="1986280" cy="2001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2C5F7E-6A55-4BC8-A8AC-8C05FCE4D601}"/>
              </a:ext>
            </a:extLst>
          </p:cNvPr>
          <p:cNvSpPr txBox="1"/>
          <p:nvPr/>
        </p:nvSpPr>
        <p:spPr>
          <a:xfrm>
            <a:off x="7751782" y="1122363"/>
            <a:ext cx="837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F14F25-15BE-40C3-953B-040A8B89348B}"/>
              </a:ext>
            </a:extLst>
          </p:cNvPr>
          <p:cNvSpPr txBox="1"/>
          <p:nvPr/>
        </p:nvSpPr>
        <p:spPr>
          <a:xfrm>
            <a:off x="1337554" y="2002156"/>
            <a:ext cx="690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5" name="Дуга 14">
            <a:extLst>
              <a:ext uri="{FF2B5EF4-FFF2-40B4-BE49-F238E27FC236}">
                <a16:creationId xmlns:a16="http://schemas.microsoft.com/office/drawing/2014/main" id="{1E4C52C6-3594-408E-99E5-4E528CDEB656}"/>
              </a:ext>
            </a:extLst>
          </p:cNvPr>
          <p:cNvSpPr/>
          <p:nvPr/>
        </p:nvSpPr>
        <p:spPr>
          <a:xfrm rot="17435101">
            <a:off x="2525548" y="3526795"/>
            <a:ext cx="6613866" cy="4449517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4E210A-BE74-4D19-8B81-738584CE986A}"/>
              </a:ext>
            </a:extLst>
          </p:cNvPr>
          <p:cNvSpPr txBox="1"/>
          <p:nvPr/>
        </p:nvSpPr>
        <p:spPr>
          <a:xfrm>
            <a:off x="2833950" y="5132095"/>
            <a:ext cx="949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7DF100A-81C7-46E5-BDEF-25168BADD4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538" y="718287"/>
            <a:ext cx="2443248" cy="1587002"/>
          </a:xfrm>
          <a:prstGeom prst="rect">
            <a:avLst/>
          </a:prstGeom>
        </p:spPr>
      </p:pic>
      <p:pic>
        <p:nvPicPr>
          <p:cNvPr id="21" name="tts_audio_convert_6582d40b7823c114935097">
            <a:hlinkClick r:id="" action="ppaction://media"/>
            <a:extLst>
              <a:ext uri="{FF2B5EF4-FFF2-40B4-BE49-F238E27FC236}">
                <a16:creationId xmlns:a16="http://schemas.microsoft.com/office/drawing/2014/main" id="{42E5AA87-F06F-4192-99E0-8C8B425A9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14199" y="5916964"/>
            <a:ext cx="406400" cy="406400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36583D97-2688-4130-955B-A2BC2CBC587C}"/>
              </a:ext>
            </a:extLst>
          </p:cNvPr>
          <p:cNvGrpSpPr/>
          <p:nvPr/>
        </p:nvGrpSpPr>
        <p:grpSpPr>
          <a:xfrm>
            <a:off x="9993401" y="5709028"/>
            <a:ext cx="1828800" cy="1136253"/>
            <a:chOff x="9474200" y="5676900"/>
            <a:chExt cx="1828800" cy="1136253"/>
          </a:xfrm>
        </p:grpSpPr>
        <p:sp>
          <p:nvSpPr>
            <p:cNvPr id="23" name="Стрелка: вправо 22">
              <a:extLst>
                <a:ext uri="{FF2B5EF4-FFF2-40B4-BE49-F238E27FC236}">
                  <a16:creationId xmlns:a16="http://schemas.microsoft.com/office/drawing/2014/main" id="{84560B78-D758-4699-87D3-D918BED041B4}"/>
                </a:ext>
              </a:extLst>
            </p:cNvPr>
            <p:cNvSpPr/>
            <p:nvPr/>
          </p:nvSpPr>
          <p:spPr>
            <a:xfrm>
              <a:off x="9474200" y="5676900"/>
              <a:ext cx="1828800" cy="11362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762F29-8CF9-4E2E-9913-73388D4C26C6}"/>
                </a:ext>
              </a:extLst>
            </p:cNvPr>
            <p:cNvSpPr txBox="1"/>
            <p:nvPr/>
          </p:nvSpPr>
          <p:spPr>
            <a:xfrm>
              <a:off x="9519007" y="5997118"/>
              <a:ext cx="1408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  <a:hlinkClick r:id="rId14" action="ppaction://hlinksldjump"/>
                </a:rPr>
                <a:t>вперед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59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D86B9E-93CE-458E-BCD2-C317DFF34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75260E2-92FB-4839-8C7B-36CB34A73455}"/>
              </a:ext>
            </a:extLst>
          </p:cNvPr>
          <p:cNvSpPr/>
          <p:nvPr/>
        </p:nvSpPr>
        <p:spPr>
          <a:xfrm>
            <a:off x="3748496" y="5468601"/>
            <a:ext cx="1288973" cy="13488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B6A56B1-5AFC-4DF6-9174-D79034C426A0}"/>
              </a:ext>
            </a:extLst>
          </p:cNvPr>
          <p:cNvSpPr/>
          <p:nvPr/>
        </p:nvSpPr>
        <p:spPr>
          <a:xfrm>
            <a:off x="5032878" y="5468601"/>
            <a:ext cx="1288973" cy="13488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FD2DCBF-3FE2-4429-A3A5-584CB2A118B6}"/>
              </a:ext>
            </a:extLst>
          </p:cNvPr>
          <p:cNvSpPr/>
          <p:nvPr/>
        </p:nvSpPr>
        <p:spPr>
          <a:xfrm>
            <a:off x="6321851" y="5468600"/>
            <a:ext cx="1288973" cy="13488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5556CDA-AB64-4883-A365-B2A43863547B}"/>
              </a:ext>
            </a:extLst>
          </p:cNvPr>
          <p:cNvSpPr/>
          <p:nvPr/>
        </p:nvSpPr>
        <p:spPr>
          <a:xfrm>
            <a:off x="7606233" y="5468600"/>
            <a:ext cx="1288973" cy="13488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182EF4-4099-4310-B310-A0E4D03C8CF1}"/>
              </a:ext>
            </a:extLst>
          </p:cNvPr>
          <p:cNvSpPr txBox="1"/>
          <p:nvPr/>
        </p:nvSpPr>
        <p:spPr>
          <a:xfrm>
            <a:off x="5013595" y="1302058"/>
            <a:ext cx="22658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" action="ppaction://hlinkshowjump?jump=nextslide">
                  <a:snd r:embed="rId4" name="chime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Ё</a:t>
            </a:r>
            <a:endParaRPr lang="ru-RU" sz="10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A77E32-3DD5-4D5E-9BAE-4BC70E59A561}"/>
              </a:ext>
            </a:extLst>
          </p:cNvPr>
          <p:cNvSpPr txBox="1"/>
          <p:nvPr/>
        </p:nvSpPr>
        <p:spPr>
          <a:xfrm>
            <a:off x="2773213" y="2141572"/>
            <a:ext cx="15313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563D1D-E9FB-4BEA-9F85-3EBEC6E3FFA9}"/>
              </a:ext>
            </a:extLst>
          </p:cNvPr>
          <p:cNvSpPr txBox="1"/>
          <p:nvPr/>
        </p:nvSpPr>
        <p:spPr>
          <a:xfrm>
            <a:off x="1919406" y="707966"/>
            <a:ext cx="16194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9A89A6-EB0D-4A86-A35B-6BECCEC20392}"/>
              </a:ext>
            </a:extLst>
          </p:cNvPr>
          <p:cNvSpPr txBox="1"/>
          <p:nvPr/>
        </p:nvSpPr>
        <p:spPr>
          <a:xfrm>
            <a:off x="4029770" y="3494455"/>
            <a:ext cx="1524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03D0F0-305C-4DCF-AE71-70BA5D09A4EF}"/>
              </a:ext>
            </a:extLst>
          </p:cNvPr>
          <p:cNvSpPr txBox="1"/>
          <p:nvPr/>
        </p:nvSpPr>
        <p:spPr>
          <a:xfrm>
            <a:off x="2084038" y="306884"/>
            <a:ext cx="80239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Arial Black" panose="020B0A04020102020204" pitchFamily="34" charset="0"/>
              </a:rPr>
              <a:t>Отгадай и собери слово</a:t>
            </a:r>
          </a:p>
        </p:txBody>
      </p:sp>
    </p:spTree>
    <p:extLst>
      <p:ext uri="{BB962C8B-B14F-4D97-AF65-F5344CB8AC3E}">
        <p14:creationId xmlns:p14="http://schemas.microsoft.com/office/powerpoint/2010/main" val="260649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D86B9E-93CE-458E-BCD2-C317DFF34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75260E2-92FB-4839-8C7B-36CB34A73455}"/>
              </a:ext>
            </a:extLst>
          </p:cNvPr>
          <p:cNvSpPr/>
          <p:nvPr/>
        </p:nvSpPr>
        <p:spPr>
          <a:xfrm>
            <a:off x="3748496" y="5468601"/>
            <a:ext cx="1288973" cy="13488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B6A56B1-5AFC-4DF6-9174-D79034C426A0}"/>
              </a:ext>
            </a:extLst>
          </p:cNvPr>
          <p:cNvSpPr/>
          <p:nvPr/>
        </p:nvSpPr>
        <p:spPr>
          <a:xfrm>
            <a:off x="5032878" y="5468601"/>
            <a:ext cx="1288973" cy="13488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FD2DCBF-3FE2-4429-A3A5-584CB2A118B6}"/>
              </a:ext>
            </a:extLst>
          </p:cNvPr>
          <p:cNvSpPr/>
          <p:nvPr/>
        </p:nvSpPr>
        <p:spPr>
          <a:xfrm>
            <a:off x="6321851" y="5468600"/>
            <a:ext cx="1288973" cy="13488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5556CDA-AB64-4883-A365-B2A43863547B}"/>
              </a:ext>
            </a:extLst>
          </p:cNvPr>
          <p:cNvSpPr/>
          <p:nvPr/>
        </p:nvSpPr>
        <p:spPr>
          <a:xfrm>
            <a:off x="7606233" y="5468600"/>
            <a:ext cx="1288973" cy="13488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182EF4-4099-4310-B310-A0E4D03C8CF1}"/>
              </a:ext>
            </a:extLst>
          </p:cNvPr>
          <p:cNvSpPr txBox="1"/>
          <p:nvPr/>
        </p:nvSpPr>
        <p:spPr>
          <a:xfrm>
            <a:off x="3899976" y="5272822"/>
            <a:ext cx="22658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" action="ppaction://hlinkshowjump?jump=nextslide">
                  <a:snd r:embed="rId4" name="chime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Ё</a:t>
            </a:r>
            <a:endParaRPr lang="ru-RU" sz="10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A77E32-3DD5-4D5E-9BAE-4BC70E59A561}"/>
              </a:ext>
            </a:extLst>
          </p:cNvPr>
          <p:cNvSpPr txBox="1"/>
          <p:nvPr/>
        </p:nvSpPr>
        <p:spPr>
          <a:xfrm>
            <a:off x="2773213" y="2141572"/>
            <a:ext cx="15313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" action="ppaction://hlinkshowjump?jump=nextslide">
                  <a:snd r:embed="rId4" name="chime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</a:t>
            </a:r>
            <a:endParaRPr lang="ru-RU" sz="10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563D1D-E9FB-4BEA-9F85-3EBEC6E3FFA9}"/>
              </a:ext>
            </a:extLst>
          </p:cNvPr>
          <p:cNvSpPr txBox="1"/>
          <p:nvPr/>
        </p:nvSpPr>
        <p:spPr>
          <a:xfrm>
            <a:off x="1919406" y="707966"/>
            <a:ext cx="16194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9A89A6-EB0D-4A86-A35B-6BECCEC20392}"/>
              </a:ext>
            </a:extLst>
          </p:cNvPr>
          <p:cNvSpPr txBox="1"/>
          <p:nvPr/>
        </p:nvSpPr>
        <p:spPr>
          <a:xfrm>
            <a:off x="4029770" y="3494455"/>
            <a:ext cx="1524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234816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D86B9E-93CE-458E-BCD2-C317DFF34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75260E2-92FB-4839-8C7B-36CB34A73455}"/>
              </a:ext>
            </a:extLst>
          </p:cNvPr>
          <p:cNvSpPr/>
          <p:nvPr/>
        </p:nvSpPr>
        <p:spPr>
          <a:xfrm>
            <a:off x="3748496" y="5468601"/>
            <a:ext cx="1288973" cy="13488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B6A56B1-5AFC-4DF6-9174-D79034C426A0}"/>
              </a:ext>
            </a:extLst>
          </p:cNvPr>
          <p:cNvSpPr/>
          <p:nvPr/>
        </p:nvSpPr>
        <p:spPr>
          <a:xfrm>
            <a:off x="5032878" y="5468601"/>
            <a:ext cx="1288973" cy="13488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FD2DCBF-3FE2-4429-A3A5-584CB2A118B6}"/>
              </a:ext>
            </a:extLst>
          </p:cNvPr>
          <p:cNvSpPr/>
          <p:nvPr/>
        </p:nvSpPr>
        <p:spPr>
          <a:xfrm>
            <a:off x="6321851" y="5468600"/>
            <a:ext cx="1288973" cy="13488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5556CDA-AB64-4883-A365-B2A43863547B}"/>
              </a:ext>
            </a:extLst>
          </p:cNvPr>
          <p:cNvSpPr/>
          <p:nvPr/>
        </p:nvSpPr>
        <p:spPr>
          <a:xfrm>
            <a:off x="7606233" y="5468600"/>
            <a:ext cx="1288973" cy="13488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182EF4-4099-4310-B310-A0E4D03C8CF1}"/>
              </a:ext>
            </a:extLst>
          </p:cNvPr>
          <p:cNvSpPr txBox="1"/>
          <p:nvPr/>
        </p:nvSpPr>
        <p:spPr>
          <a:xfrm>
            <a:off x="3899976" y="5272822"/>
            <a:ext cx="22658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" action="ppaction://hlinkshowjump?jump=nextslide">
                  <a:snd r:embed="rId4" name="chimes.wav"/>
                </a:hlinkClick>
              </a:rPr>
              <a:t>Ё</a:t>
            </a:r>
            <a:endParaRPr lang="ru-RU" sz="10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hlinkClick r:id="" action="ppaction://noaction">
              <a:snd r:embed="rId4" name="chimes.wav"/>
            </a:hlinkClick>
            <a:extLst>
              <a:ext uri="{FF2B5EF4-FFF2-40B4-BE49-F238E27FC236}">
                <a16:creationId xmlns:a16="http://schemas.microsoft.com/office/drawing/2014/main" id="{33A77E32-3DD5-4D5E-9BAE-4BC70E59A561}"/>
              </a:ext>
            </a:extLst>
          </p:cNvPr>
          <p:cNvSpPr txBox="1"/>
          <p:nvPr/>
        </p:nvSpPr>
        <p:spPr>
          <a:xfrm>
            <a:off x="5147034" y="5287844"/>
            <a:ext cx="15313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563D1D-E9FB-4BEA-9F85-3EBEC6E3FFA9}"/>
              </a:ext>
            </a:extLst>
          </p:cNvPr>
          <p:cNvSpPr txBox="1"/>
          <p:nvPr/>
        </p:nvSpPr>
        <p:spPr>
          <a:xfrm>
            <a:off x="1452344" y="1279926"/>
            <a:ext cx="15892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hlinkClick r:id="" action="ppaction://hlinkshowjump?jump=nextslide">
                  <a:snd r:embed="rId4" name="chime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</a:t>
            </a:r>
            <a:endParaRPr lang="ru-RU" sz="10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9A89A6-EB0D-4A86-A35B-6BECCEC20392}"/>
              </a:ext>
            </a:extLst>
          </p:cNvPr>
          <p:cNvSpPr txBox="1"/>
          <p:nvPr/>
        </p:nvSpPr>
        <p:spPr>
          <a:xfrm>
            <a:off x="4029770" y="3494455"/>
            <a:ext cx="1524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2847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D86B9E-93CE-458E-BCD2-C317DFF34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75260E2-92FB-4839-8C7B-36CB34A73455}"/>
              </a:ext>
            </a:extLst>
          </p:cNvPr>
          <p:cNvSpPr/>
          <p:nvPr/>
        </p:nvSpPr>
        <p:spPr>
          <a:xfrm>
            <a:off x="3748496" y="5468601"/>
            <a:ext cx="1288973" cy="13488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B6A56B1-5AFC-4DF6-9174-D79034C426A0}"/>
              </a:ext>
            </a:extLst>
          </p:cNvPr>
          <p:cNvSpPr/>
          <p:nvPr/>
        </p:nvSpPr>
        <p:spPr>
          <a:xfrm>
            <a:off x="5032878" y="5468601"/>
            <a:ext cx="1288973" cy="13488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FD2DCBF-3FE2-4429-A3A5-584CB2A118B6}"/>
              </a:ext>
            </a:extLst>
          </p:cNvPr>
          <p:cNvSpPr/>
          <p:nvPr/>
        </p:nvSpPr>
        <p:spPr>
          <a:xfrm>
            <a:off x="6321851" y="5468600"/>
            <a:ext cx="1288973" cy="13488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5556CDA-AB64-4883-A365-B2A43863547B}"/>
              </a:ext>
            </a:extLst>
          </p:cNvPr>
          <p:cNvSpPr/>
          <p:nvPr/>
        </p:nvSpPr>
        <p:spPr>
          <a:xfrm>
            <a:off x="7606233" y="5468600"/>
            <a:ext cx="1288973" cy="13488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182EF4-4099-4310-B310-A0E4D03C8CF1}"/>
              </a:ext>
            </a:extLst>
          </p:cNvPr>
          <p:cNvSpPr txBox="1"/>
          <p:nvPr/>
        </p:nvSpPr>
        <p:spPr>
          <a:xfrm>
            <a:off x="3899976" y="5272822"/>
            <a:ext cx="22658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" action="ppaction://hlinkshowjump?jump=nextslide">
                  <a:snd r:embed="rId3" name="chime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Ё</a:t>
            </a:r>
            <a:endParaRPr lang="ru-RU" sz="10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hlinkClick r:id="" action="ppaction://noaction">
              <a:snd r:embed="rId3" name="chimes.wav"/>
            </a:hlinkClick>
            <a:extLst>
              <a:ext uri="{FF2B5EF4-FFF2-40B4-BE49-F238E27FC236}">
                <a16:creationId xmlns:a16="http://schemas.microsoft.com/office/drawing/2014/main" id="{33A77E32-3DD5-4D5E-9BAE-4BC70E59A561}"/>
              </a:ext>
            </a:extLst>
          </p:cNvPr>
          <p:cNvSpPr txBox="1"/>
          <p:nvPr/>
        </p:nvSpPr>
        <p:spPr>
          <a:xfrm>
            <a:off x="5147034" y="5287844"/>
            <a:ext cx="15313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</a:p>
        </p:txBody>
      </p:sp>
      <p:sp>
        <p:nvSpPr>
          <p:cNvPr id="9" name="TextBox 8">
            <a:hlinkClick r:id="" action="ppaction://noaction">
              <a:snd r:embed="rId3" name="chimes.wav"/>
            </a:hlinkClick>
            <a:hlinkHover r:id="" action="ppaction://noaction">
              <a:snd r:embed="rId3" name="chimes.wav"/>
            </a:hlinkHover>
            <a:extLst>
              <a:ext uri="{FF2B5EF4-FFF2-40B4-BE49-F238E27FC236}">
                <a16:creationId xmlns:a16="http://schemas.microsoft.com/office/drawing/2014/main" id="{A9563D1D-E9FB-4BEA-9F85-3EBEC6E3FFA9}"/>
              </a:ext>
            </a:extLst>
          </p:cNvPr>
          <p:cNvSpPr txBox="1"/>
          <p:nvPr/>
        </p:nvSpPr>
        <p:spPr>
          <a:xfrm>
            <a:off x="6548745" y="5257800"/>
            <a:ext cx="15892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hlinkClick r:id="" action="ppaction://hlinkshowjump?jump=nextslide">
                  <a:snd r:embed="rId3" name="chime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</a:t>
            </a:r>
            <a:endParaRPr lang="ru-RU" sz="10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TextBox 9">
            <a:hlinkClick r:id="" action="ppaction://hlinkshowjump?jump=nextslide">
              <a:snd r:embed="rId3" name="chimes.wav"/>
            </a:hlinkClick>
            <a:extLst>
              <a:ext uri="{FF2B5EF4-FFF2-40B4-BE49-F238E27FC236}">
                <a16:creationId xmlns:a16="http://schemas.microsoft.com/office/drawing/2014/main" id="{DA9A89A6-EB0D-4A86-A35B-6BECCEC20392}"/>
              </a:ext>
            </a:extLst>
          </p:cNvPr>
          <p:cNvSpPr txBox="1"/>
          <p:nvPr/>
        </p:nvSpPr>
        <p:spPr>
          <a:xfrm>
            <a:off x="4029770" y="3494455"/>
            <a:ext cx="1524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58171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D86B9E-93CE-458E-BCD2-C317DFF34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75260E2-92FB-4839-8C7B-36CB34A73455}"/>
              </a:ext>
            </a:extLst>
          </p:cNvPr>
          <p:cNvSpPr/>
          <p:nvPr/>
        </p:nvSpPr>
        <p:spPr>
          <a:xfrm>
            <a:off x="3748496" y="5468601"/>
            <a:ext cx="1288973" cy="13488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B6A56B1-5AFC-4DF6-9174-D79034C426A0}"/>
              </a:ext>
            </a:extLst>
          </p:cNvPr>
          <p:cNvSpPr/>
          <p:nvPr/>
        </p:nvSpPr>
        <p:spPr>
          <a:xfrm>
            <a:off x="5032878" y="5468601"/>
            <a:ext cx="1288973" cy="13488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FD2DCBF-3FE2-4429-A3A5-584CB2A118B6}"/>
              </a:ext>
            </a:extLst>
          </p:cNvPr>
          <p:cNvSpPr/>
          <p:nvPr/>
        </p:nvSpPr>
        <p:spPr>
          <a:xfrm>
            <a:off x="6321851" y="5468600"/>
            <a:ext cx="1288973" cy="13488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5556CDA-AB64-4883-A365-B2A43863547B}"/>
              </a:ext>
            </a:extLst>
          </p:cNvPr>
          <p:cNvSpPr/>
          <p:nvPr/>
        </p:nvSpPr>
        <p:spPr>
          <a:xfrm>
            <a:off x="7606233" y="5468600"/>
            <a:ext cx="1288973" cy="13488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182EF4-4099-4310-B310-A0E4D03C8CF1}"/>
              </a:ext>
            </a:extLst>
          </p:cNvPr>
          <p:cNvSpPr txBox="1"/>
          <p:nvPr/>
        </p:nvSpPr>
        <p:spPr>
          <a:xfrm>
            <a:off x="3899976" y="5272822"/>
            <a:ext cx="22658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" action="ppaction://hlinkshowjump?jump=nextslide">
                  <a:snd r:embed="rId3" name="chime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Ё</a:t>
            </a:r>
            <a:endParaRPr lang="ru-RU" sz="10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hlinkClick r:id="" action="ppaction://noaction">
              <a:snd r:embed="rId3" name="chimes.wav"/>
            </a:hlinkClick>
            <a:extLst>
              <a:ext uri="{FF2B5EF4-FFF2-40B4-BE49-F238E27FC236}">
                <a16:creationId xmlns:a16="http://schemas.microsoft.com/office/drawing/2014/main" id="{33A77E32-3DD5-4D5E-9BAE-4BC70E59A561}"/>
              </a:ext>
            </a:extLst>
          </p:cNvPr>
          <p:cNvSpPr txBox="1"/>
          <p:nvPr/>
        </p:nvSpPr>
        <p:spPr>
          <a:xfrm>
            <a:off x="5147034" y="5287844"/>
            <a:ext cx="15313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</a:p>
        </p:txBody>
      </p:sp>
      <p:sp>
        <p:nvSpPr>
          <p:cNvPr id="9" name="TextBox 8">
            <a:hlinkClick r:id="" action="ppaction://noaction">
              <a:snd r:embed="rId3" name="chimes.wav"/>
            </a:hlinkClick>
            <a:hlinkHover r:id="" action="ppaction://noaction">
              <a:snd r:embed="rId3" name="chimes.wav"/>
            </a:hlinkHover>
            <a:extLst>
              <a:ext uri="{FF2B5EF4-FFF2-40B4-BE49-F238E27FC236}">
                <a16:creationId xmlns:a16="http://schemas.microsoft.com/office/drawing/2014/main" id="{A9563D1D-E9FB-4BEA-9F85-3EBEC6E3FFA9}"/>
              </a:ext>
            </a:extLst>
          </p:cNvPr>
          <p:cNvSpPr txBox="1"/>
          <p:nvPr/>
        </p:nvSpPr>
        <p:spPr>
          <a:xfrm>
            <a:off x="6548745" y="5257800"/>
            <a:ext cx="15892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hlinkClick r:id="" action="ppaction://hlinkshowjump?jump=nextslide">
                  <a:snd r:embed="rId3" name="chime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</a:t>
            </a:r>
            <a:endParaRPr lang="ru-RU" sz="10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TextBox 9">
            <a:hlinkClick r:id="" action="ppaction://noaction">
              <a:snd r:embed="rId3" name="chimes.wav"/>
            </a:hlinkClick>
            <a:extLst>
              <a:ext uri="{FF2B5EF4-FFF2-40B4-BE49-F238E27FC236}">
                <a16:creationId xmlns:a16="http://schemas.microsoft.com/office/drawing/2014/main" id="{DA9A89A6-EB0D-4A86-A35B-6BECCEC20392}"/>
              </a:ext>
            </a:extLst>
          </p:cNvPr>
          <p:cNvSpPr txBox="1"/>
          <p:nvPr/>
        </p:nvSpPr>
        <p:spPr>
          <a:xfrm>
            <a:off x="7704751" y="5264167"/>
            <a:ext cx="1524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А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D8C789FF-5F20-4D42-9685-E43A13AD985B}"/>
              </a:ext>
            </a:extLst>
          </p:cNvPr>
          <p:cNvSpPr/>
          <p:nvPr/>
        </p:nvSpPr>
        <p:spPr>
          <a:xfrm>
            <a:off x="9322679" y="5257799"/>
            <a:ext cx="2478223" cy="16922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hlinkClick r:id="rId4" action="ppaction://hlinksldjump"/>
            <a:extLst>
              <a:ext uri="{FF2B5EF4-FFF2-40B4-BE49-F238E27FC236}">
                <a16:creationId xmlns:a16="http://schemas.microsoft.com/office/drawing/2014/main" id="{D4A700A5-51F2-44BE-8F59-64031EC2AA2B}"/>
              </a:ext>
            </a:extLst>
          </p:cNvPr>
          <p:cNvSpPr txBox="1"/>
          <p:nvPr/>
        </p:nvSpPr>
        <p:spPr>
          <a:xfrm>
            <a:off x="9459140" y="5780286"/>
            <a:ext cx="2089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вперед</a:t>
            </a:r>
          </a:p>
        </p:txBody>
      </p:sp>
      <p:pic>
        <p:nvPicPr>
          <p:cNvPr id="14" name="Рисунок 13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3EB75AF8-4187-46DC-8968-BA45CC772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59" y="223499"/>
            <a:ext cx="4492682" cy="481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0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3F367-6016-4145-AEEB-2B383060F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9E5F82-AE27-4C9B-9635-B954C8964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F44C20F-A371-4A05-B984-D971E715CB35}"/>
              </a:ext>
            </a:extLst>
          </p:cNvPr>
          <p:cNvGrpSpPr/>
          <p:nvPr/>
        </p:nvGrpSpPr>
        <p:grpSpPr>
          <a:xfrm>
            <a:off x="9474200" y="5676900"/>
            <a:ext cx="1828800" cy="1136253"/>
            <a:chOff x="9474200" y="5676900"/>
            <a:chExt cx="1828800" cy="1136253"/>
          </a:xfrm>
        </p:grpSpPr>
        <p:sp>
          <p:nvSpPr>
            <p:cNvPr id="6" name="Стрелка: вправо 5">
              <a:extLst>
                <a:ext uri="{FF2B5EF4-FFF2-40B4-BE49-F238E27FC236}">
                  <a16:creationId xmlns:a16="http://schemas.microsoft.com/office/drawing/2014/main" id="{D17E5CFD-2E6B-46DA-B101-5A273550F0A1}"/>
                </a:ext>
              </a:extLst>
            </p:cNvPr>
            <p:cNvSpPr/>
            <p:nvPr/>
          </p:nvSpPr>
          <p:spPr>
            <a:xfrm>
              <a:off x="9474200" y="5676900"/>
              <a:ext cx="1828800" cy="11362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72D530-6DE5-45D5-9ECF-46A2484D43E4}"/>
                </a:ext>
              </a:extLst>
            </p:cNvPr>
            <p:cNvSpPr txBox="1"/>
            <p:nvPr/>
          </p:nvSpPr>
          <p:spPr>
            <a:xfrm>
              <a:off x="9519007" y="5997118"/>
              <a:ext cx="1408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  <a:hlinkClick r:id="rId3" action="ppaction://hlinksldjump"/>
                </a:rPr>
                <a:t>вперед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10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9C3DBF-EBB4-434E-B9BF-D3E673BA8A84}"/>
              </a:ext>
            </a:extLst>
          </p:cNvPr>
          <p:cNvSpPr txBox="1"/>
          <p:nvPr/>
        </p:nvSpPr>
        <p:spPr>
          <a:xfrm>
            <a:off x="2028434" y="54237"/>
            <a:ext cx="848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FF0000"/>
                </a:solidFill>
                <a:latin typeface="Arial Black" panose="020B0A04020102020204" pitchFamily="34" charset="0"/>
              </a:rPr>
              <a:t>КАРТА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ADBC1E-1D66-4D1C-82A1-15F7A9223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825" y="1294653"/>
            <a:ext cx="2311400" cy="20015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D9DFBF-CDDC-4594-99CF-3706BBD51D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189" y="4227463"/>
            <a:ext cx="3535272" cy="32406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B45AF0-C415-4574-A3A3-0656CA296A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50" y="3704284"/>
            <a:ext cx="2279911" cy="22799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B4B1D5-84D6-46A9-A423-11A9D7A6DD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72" y="4037286"/>
            <a:ext cx="2933641" cy="3224790"/>
          </a:xfrm>
          <a:prstGeom prst="rect">
            <a:avLst/>
          </a:prstGeom>
        </p:spPr>
      </p:pic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ECCD1F3F-3589-4251-BF17-AAC0DC12B5FC}"/>
              </a:ext>
            </a:extLst>
          </p:cNvPr>
          <p:cNvSpPr/>
          <p:nvPr/>
        </p:nvSpPr>
        <p:spPr>
          <a:xfrm rot="18962608">
            <a:off x="300986" y="1821562"/>
            <a:ext cx="619760" cy="73555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Дуга 5">
            <a:extLst>
              <a:ext uri="{FF2B5EF4-FFF2-40B4-BE49-F238E27FC236}">
                <a16:creationId xmlns:a16="http://schemas.microsoft.com/office/drawing/2014/main" id="{73F238B4-370D-481B-B1B7-EEE50D37ED57}"/>
              </a:ext>
            </a:extLst>
          </p:cNvPr>
          <p:cNvSpPr/>
          <p:nvPr/>
        </p:nvSpPr>
        <p:spPr>
          <a:xfrm rot="20438970">
            <a:off x="-2235868" y="2533053"/>
            <a:ext cx="10088431" cy="787649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50ED46-3E65-4690-8C5F-878ADB3F25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32" y="2244726"/>
            <a:ext cx="1986280" cy="2001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2C5F7E-6A55-4BC8-A8AC-8C05FCE4D601}"/>
              </a:ext>
            </a:extLst>
          </p:cNvPr>
          <p:cNvSpPr txBox="1"/>
          <p:nvPr/>
        </p:nvSpPr>
        <p:spPr>
          <a:xfrm>
            <a:off x="7751782" y="1122363"/>
            <a:ext cx="837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F14F25-15BE-40C3-953B-040A8B89348B}"/>
              </a:ext>
            </a:extLst>
          </p:cNvPr>
          <p:cNvSpPr txBox="1"/>
          <p:nvPr/>
        </p:nvSpPr>
        <p:spPr>
          <a:xfrm>
            <a:off x="1337554" y="2002156"/>
            <a:ext cx="690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5" name="Дуга 14">
            <a:extLst>
              <a:ext uri="{FF2B5EF4-FFF2-40B4-BE49-F238E27FC236}">
                <a16:creationId xmlns:a16="http://schemas.microsoft.com/office/drawing/2014/main" id="{1E4C52C6-3594-408E-99E5-4E528CDEB656}"/>
              </a:ext>
            </a:extLst>
          </p:cNvPr>
          <p:cNvSpPr/>
          <p:nvPr/>
        </p:nvSpPr>
        <p:spPr>
          <a:xfrm rot="17435101">
            <a:off x="2525548" y="3526795"/>
            <a:ext cx="6613866" cy="4449517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4E210A-BE74-4D19-8B81-738584CE986A}"/>
              </a:ext>
            </a:extLst>
          </p:cNvPr>
          <p:cNvSpPr txBox="1"/>
          <p:nvPr/>
        </p:nvSpPr>
        <p:spPr>
          <a:xfrm>
            <a:off x="2833950" y="5132095"/>
            <a:ext cx="949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7" name="Дуга 16">
            <a:extLst>
              <a:ext uri="{FF2B5EF4-FFF2-40B4-BE49-F238E27FC236}">
                <a16:creationId xmlns:a16="http://schemas.microsoft.com/office/drawing/2014/main" id="{03EB7629-5F79-432B-B080-6FCA3C90A534}"/>
              </a:ext>
            </a:extLst>
          </p:cNvPr>
          <p:cNvSpPr/>
          <p:nvPr/>
        </p:nvSpPr>
        <p:spPr>
          <a:xfrm rot="5400000">
            <a:off x="3508800" y="2922397"/>
            <a:ext cx="866753" cy="5417523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5D109C-BE24-4A55-91C3-178ECE7266CE}"/>
              </a:ext>
            </a:extLst>
          </p:cNvPr>
          <p:cNvSpPr txBox="1"/>
          <p:nvPr/>
        </p:nvSpPr>
        <p:spPr>
          <a:xfrm>
            <a:off x="6337974" y="4338602"/>
            <a:ext cx="695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BE3345F-4266-4359-B99B-41E7B48266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513" y="718287"/>
            <a:ext cx="2196542" cy="1382193"/>
          </a:xfrm>
          <a:prstGeom prst="rect">
            <a:avLst/>
          </a:prstGeom>
        </p:spPr>
      </p:pic>
      <p:pic>
        <p:nvPicPr>
          <p:cNvPr id="22" name="tts_audio_convert_6582d455054c5171483342">
            <a:hlinkClick r:id="" action="ppaction://media"/>
            <a:extLst>
              <a:ext uri="{FF2B5EF4-FFF2-40B4-BE49-F238E27FC236}">
                <a16:creationId xmlns:a16="http://schemas.microsoft.com/office/drawing/2014/main" id="{A554D905-CD17-4100-9A8C-6F48E577B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5959" y="5974081"/>
            <a:ext cx="406400" cy="406400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5FFD134-861A-4380-8F11-E8CBC297C6E4}"/>
              </a:ext>
            </a:extLst>
          </p:cNvPr>
          <p:cNvGrpSpPr/>
          <p:nvPr/>
        </p:nvGrpSpPr>
        <p:grpSpPr>
          <a:xfrm>
            <a:off x="10134846" y="5672608"/>
            <a:ext cx="1828800" cy="1136253"/>
            <a:chOff x="9474200" y="5676900"/>
            <a:chExt cx="1828800" cy="1136253"/>
          </a:xfrm>
        </p:grpSpPr>
        <p:sp>
          <p:nvSpPr>
            <p:cNvPr id="24" name="Стрелка: вправо 23">
              <a:extLst>
                <a:ext uri="{FF2B5EF4-FFF2-40B4-BE49-F238E27FC236}">
                  <a16:creationId xmlns:a16="http://schemas.microsoft.com/office/drawing/2014/main" id="{9BB803F8-D8BD-4A42-807C-BD976971F3C1}"/>
                </a:ext>
              </a:extLst>
            </p:cNvPr>
            <p:cNvSpPr/>
            <p:nvPr/>
          </p:nvSpPr>
          <p:spPr>
            <a:xfrm>
              <a:off x="9474200" y="5676900"/>
              <a:ext cx="1828800" cy="11362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E370C8C-7126-4600-B1A0-CBA646F6D345}"/>
                </a:ext>
              </a:extLst>
            </p:cNvPr>
            <p:cNvSpPr txBox="1"/>
            <p:nvPr/>
          </p:nvSpPr>
          <p:spPr>
            <a:xfrm>
              <a:off x="9519007" y="5997118"/>
              <a:ext cx="1408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  <a:hlinkClick r:id="rId14" action="ppaction://hlinksldjump"/>
                </a:rPr>
                <a:t>вперед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794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B88929-C1B0-4AC3-B10B-206168428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1" y="0"/>
            <a:ext cx="122809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9C3DBF-EBB4-434E-B9BF-D3E673BA8A84}"/>
              </a:ext>
            </a:extLst>
          </p:cNvPr>
          <p:cNvSpPr txBox="1"/>
          <p:nvPr/>
        </p:nvSpPr>
        <p:spPr>
          <a:xfrm>
            <a:off x="1524000" y="44847"/>
            <a:ext cx="848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FF0000"/>
                </a:solidFill>
                <a:latin typeface="Arial Black" panose="020B0A04020102020204" pitchFamily="34" charset="0"/>
              </a:rPr>
              <a:t>ДОМ БАБА ЯГИ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1F139FF-78C9-4433-9CF1-895F91D43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6620">
            <a:off x="7255192" y="1812308"/>
            <a:ext cx="743057" cy="746288"/>
          </a:xfrm>
          <a:prstGeom prst="rect">
            <a:avLst/>
          </a:prstGeom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B01A2B9-E337-4960-8E48-D8791DAF3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148331" y="3019566"/>
            <a:ext cx="8211569" cy="14890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A699BDF-C81F-41D0-B142-D6E54887E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2175">
            <a:off x="1945596" y="4264471"/>
            <a:ext cx="1001765" cy="1006120"/>
          </a:xfrm>
          <a:prstGeom prst="rect">
            <a:avLst/>
          </a:prstGeom>
          <a:ln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A765533-044D-4BA6-B3F6-962EE2D53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943" y="2356369"/>
            <a:ext cx="1209092" cy="1214349"/>
          </a:xfrm>
          <a:prstGeom prst="rect">
            <a:avLst/>
          </a:prstGeom>
          <a:ln>
            <a:noFill/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324E07D-4BF0-4BE4-9AC0-4A62659AA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86" y="4863544"/>
            <a:ext cx="1029951" cy="1034429"/>
          </a:xfrm>
          <a:prstGeom prst="rect">
            <a:avLst/>
          </a:prstGeom>
          <a:ln>
            <a:noFill/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719FC3F-69AA-4712-B30E-881D7698E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8866">
            <a:off x="3169732" y="3426731"/>
            <a:ext cx="1253515" cy="1258965"/>
          </a:xfrm>
          <a:prstGeom prst="rect">
            <a:avLst/>
          </a:prstGeom>
          <a:ln>
            <a:noFill/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3DF159E-9A2D-40A0-A6C0-E4DC3FACB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910">
            <a:off x="1121418" y="825343"/>
            <a:ext cx="1464773" cy="1471141"/>
          </a:xfrm>
          <a:prstGeom prst="rect">
            <a:avLst/>
          </a:prstGeom>
          <a:ln>
            <a:noFill/>
          </a:ln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D15D94-A345-4DA1-87F9-831E778D7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26" y="5342711"/>
            <a:ext cx="1105718" cy="1110525"/>
          </a:xfrm>
          <a:prstGeom prst="rect">
            <a:avLst/>
          </a:prstGeom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73A201B-DB7A-4DB6-8811-34BCA729E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563">
            <a:off x="7685739" y="4261433"/>
            <a:ext cx="1140031" cy="1144988"/>
          </a:xfrm>
          <a:prstGeom prst="rect">
            <a:avLst/>
          </a:prstGeom>
          <a:ln>
            <a:noFill/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A9FBDA0-657B-4B9B-A545-D728F206D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448" y="549981"/>
            <a:ext cx="957912" cy="962077"/>
          </a:xfrm>
          <a:prstGeom prst="rect">
            <a:avLst/>
          </a:prstGeom>
          <a:ln>
            <a:noFill/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71126B7-0148-47EA-B35C-BFE4C035D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458">
            <a:off x="7724817" y="2679251"/>
            <a:ext cx="1193309" cy="1198497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70A015-FA6D-445C-B5EE-B5D7E3781691}"/>
              </a:ext>
            </a:extLst>
          </p:cNvPr>
          <p:cNvSpPr txBox="1"/>
          <p:nvPr/>
        </p:nvSpPr>
        <p:spPr>
          <a:xfrm>
            <a:off x="4105480" y="5574247"/>
            <a:ext cx="5444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Чтобы продолжить свой путь, найди в избушке 10 метелок Бабы Яги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C225737-2A20-4645-A8C9-DDC80BED9ABC}"/>
              </a:ext>
            </a:extLst>
          </p:cNvPr>
          <p:cNvGrpSpPr/>
          <p:nvPr/>
        </p:nvGrpSpPr>
        <p:grpSpPr>
          <a:xfrm>
            <a:off x="10175048" y="5739892"/>
            <a:ext cx="1828800" cy="1136253"/>
            <a:chOff x="9474200" y="5676900"/>
            <a:chExt cx="1828800" cy="1136253"/>
          </a:xfrm>
        </p:grpSpPr>
        <p:sp>
          <p:nvSpPr>
            <p:cNvPr id="18" name="Стрелка: вправо 17">
              <a:extLst>
                <a:ext uri="{FF2B5EF4-FFF2-40B4-BE49-F238E27FC236}">
                  <a16:creationId xmlns:a16="http://schemas.microsoft.com/office/drawing/2014/main" id="{1535D9F6-BD44-4C2E-A1ED-BD8D828436BB}"/>
                </a:ext>
              </a:extLst>
            </p:cNvPr>
            <p:cNvSpPr/>
            <p:nvPr/>
          </p:nvSpPr>
          <p:spPr>
            <a:xfrm>
              <a:off x="9474200" y="5676900"/>
              <a:ext cx="1828800" cy="11362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50AC094-6101-4E25-8BA2-6E10CA762094}"/>
                </a:ext>
              </a:extLst>
            </p:cNvPr>
            <p:cNvSpPr txBox="1"/>
            <p:nvPr/>
          </p:nvSpPr>
          <p:spPr>
            <a:xfrm>
              <a:off x="9519007" y="5997118"/>
              <a:ext cx="1408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  <a:hlinkClick r:id="rId7" action="ppaction://hlinksldjump"/>
                </a:rPr>
                <a:t>вперед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950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13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11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3F367-6016-4145-AEEB-2B383060F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9E5F82-AE27-4C9B-9635-B954C8964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CC68B33-163B-48D4-BDD0-6F4FDFCE4BAA}"/>
              </a:ext>
            </a:extLst>
          </p:cNvPr>
          <p:cNvGrpSpPr/>
          <p:nvPr/>
        </p:nvGrpSpPr>
        <p:grpSpPr>
          <a:xfrm>
            <a:off x="9829800" y="5499100"/>
            <a:ext cx="1828800" cy="1136253"/>
            <a:chOff x="9474200" y="5676900"/>
            <a:chExt cx="1828800" cy="1136253"/>
          </a:xfrm>
        </p:grpSpPr>
        <p:sp>
          <p:nvSpPr>
            <p:cNvPr id="6" name="Стрелка: вправо 5">
              <a:extLst>
                <a:ext uri="{FF2B5EF4-FFF2-40B4-BE49-F238E27FC236}">
                  <a16:creationId xmlns:a16="http://schemas.microsoft.com/office/drawing/2014/main" id="{2158A6F1-3FBF-4CEC-B5DD-5D9BEFA995B4}"/>
                </a:ext>
              </a:extLst>
            </p:cNvPr>
            <p:cNvSpPr/>
            <p:nvPr/>
          </p:nvSpPr>
          <p:spPr>
            <a:xfrm>
              <a:off x="9474200" y="5676900"/>
              <a:ext cx="1828800" cy="11362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7819AD-BB6F-4B98-B084-1A880A05FB2F}"/>
                </a:ext>
              </a:extLst>
            </p:cNvPr>
            <p:cNvSpPr txBox="1"/>
            <p:nvPr/>
          </p:nvSpPr>
          <p:spPr>
            <a:xfrm>
              <a:off x="9519007" y="5997118"/>
              <a:ext cx="1408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  <a:hlinkClick r:id="rId3" action="ppaction://hlinksldjump"/>
                </a:rPr>
                <a:t>вперед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7592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>
            <a:extLst>
              <a:ext uri="{FF2B5EF4-FFF2-40B4-BE49-F238E27FC236}">
                <a16:creationId xmlns:a16="http://schemas.microsoft.com/office/drawing/2014/main" id="{6C4AF330-F0FC-46CB-BC82-21FB4ECBE168}"/>
              </a:ext>
            </a:extLst>
          </p:cNvPr>
          <p:cNvSpPr/>
          <p:nvPr/>
        </p:nvSpPr>
        <p:spPr>
          <a:xfrm>
            <a:off x="1402080" y="1128796"/>
            <a:ext cx="6045200" cy="2127166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DCE6BB-38D3-4E23-9D21-A229EEB5D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0" y="528002"/>
            <a:ext cx="4762500" cy="6329998"/>
          </a:xfrm>
          <a:prstGeom prst="rect">
            <a:avLst/>
          </a:prstGeom>
        </p:spPr>
      </p:pic>
      <p:sp>
        <p:nvSpPr>
          <p:cNvPr id="10" name="Облако 9">
            <a:extLst>
              <a:ext uri="{FF2B5EF4-FFF2-40B4-BE49-F238E27FC236}">
                <a16:creationId xmlns:a16="http://schemas.microsoft.com/office/drawing/2014/main" id="{44D1C26D-999F-4647-8920-1E168AD0064E}"/>
              </a:ext>
            </a:extLst>
          </p:cNvPr>
          <p:cNvSpPr/>
          <p:nvPr/>
        </p:nvSpPr>
        <p:spPr>
          <a:xfrm>
            <a:off x="589280" y="406400"/>
            <a:ext cx="7203440" cy="39116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F89BCA-4B08-4344-8E63-4029AEF96D2F}"/>
              </a:ext>
            </a:extLst>
          </p:cNvPr>
          <p:cNvSpPr txBox="1"/>
          <p:nvPr/>
        </p:nvSpPr>
        <p:spPr>
          <a:xfrm>
            <a:off x="1574800" y="1500555"/>
            <a:ext cx="5415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мои друзья! Я Дедушка Мороз! Ваша помощь мне нужна. У меня есть волшебная сундучок, где я храню свои елочные игрушки. Пропал волшебный сундучок. Помогите мне его отыскать. Чтобы нарядить новогоднею елку для зверей. </a:t>
            </a:r>
          </a:p>
        </p:txBody>
      </p:sp>
      <p:sp>
        <p:nvSpPr>
          <p:cNvPr id="11" name="Прямоугольник: скругленные противолежащие углы 10">
            <a:extLst>
              <a:ext uri="{FF2B5EF4-FFF2-40B4-BE49-F238E27FC236}">
                <a16:creationId xmlns:a16="http://schemas.microsoft.com/office/drawing/2014/main" id="{1500D9DF-00EB-42FA-A59F-E034CE6E3D2F}"/>
              </a:ext>
            </a:extLst>
          </p:cNvPr>
          <p:cNvSpPr/>
          <p:nvPr/>
        </p:nvSpPr>
        <p:spPr>
          <a:xfrm>
            <a:off x="1524000" y="5505801"/>
            <a:ext cx="3393440" cy="986556"/>
          </a:xfrm>
          <a:prstGeom prst="round2Diag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23D1A62-5899-41FB-B9E3-91CF1337BDBB}"/>
              </a:ext>
            </a:extLst>
          </p:cNvPr>
          <p:cNvGrpSpPr/>
          <p:nvPr/>
        </p:nvGrpSpPr>
        <p:grpSpPr>
          <a:xfrm>
            <a:off x="9474200" y="5676900"/>
            <a:ext cx="1828800" cy="1136253"/>
            <a:chOff x="9474200" y="5676900"/>
            <a:chExt cx="1828800" cy="1136253"/>
          </a:xfrm>
        </p:grpSpPr>
        <p:sp>
          <p:nvSpPr>
            <p:cNvPr id="13" name="Стрелка: вправо 12">
              <a:extLst>
                <a:ext uri="{FF2B5EF4-FFF2-40B4-BE49-F238E27FC236}">
                  <a16:creationId xmlns:a16="http://schemas.microsoft.com/office/drawing/2014/main" id="{DD9291FE-510D-4C37-B740-587E448C92D4}"/>
                </a:ext>
              </a:extLst>
            </p:cNvPr>
            <p:cNvSpPr/>
            <p:nvPr/>
          </p:nvSpPr>
          <p:spPr>
            <a:xfrm>
              <a:off x="9474200" y="5676900"/>
              <a:ext cx="1828800" cy="11362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D699CB-DEA4-43F8-8C2A-D2C913B301DC}"/>
                </a:ext>
              </a:extLst>
            </p:cNvPr>
            <p:cNvSpPr txBox="1"/>
            <p:nvPr/>
          </p:nvSpPr>
          <p:spPr>
            <a:xfrm>
              <a:off x="9519007" y="5997118"/>
              <a:ext cx="1408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  <a:hlinkClick r:id="rId6" action="ppaction://hlinksldjump"/>
                </a:rPr>
                <a:t>вперед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7" name="tts_audio_convert_6583e11eed457320361550">
            <a:hlinkClick r:id="" action="ppaction://media"/>
            <a:extLst>
              <a:ext uri="{FF2B5EF4-FFF2-40B4-BE49-F238E27FC236}">
                <a16:creationId xmlns:a16="http://schemas.microsoft.com/office/drawing/2014/main" id="{D4AF2CC1-64E7-4A3A-8F36-4C1F849DF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600" y="59971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5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58"/>
    </mc:Choice>
    <mc:Fallback xmlns="">
      <p:transition spd="slow" advTm="18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9C3DBF-EBB4-434E-B9BF-D3E673BA8A84}"/>
              </a:ext>
            </a:extLst>
          </p:cNvPr>
          <p:cNvSpPr txBox="1"/>
          <p:nvPr/>
        </p:nvSpPr>
        <p:spPr>
          <a:xfrm>
            <a:off x="2028434" y="54237"/>
            <a:ext cx="848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FF0000"/>
                </a:solidFill>
                <a:latin typeface="Arial Black" panose="020B0A04020102020204" pitchFamily="34" charset="0"/>
              </a:rPr>
              <a:t>КАРТА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ADBC1E-1D66-4D1C-82A1-15F7A9223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249" y="1053320"/>
            <a:ext cx="2311400" cy="20015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D9DFBF-CDDC-4594-99CF-3706BBD51D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189" y="4227463"/>
            <a:ext cx="3535272" cy="32406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B45AF0-C415-4574-A3A3-0656CA296A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762" y="3704335"/>
            <a:ext cx="2644739" cy="26447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B4B1D5-84D6-46A9-A423-11A9D7A6DD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72" y="4037286"/>
            <a:ext cx="2933641" cy="3224790"/>
          </a:xfrm>
          <a:prstGeom prst="rect">
            <a:avLst/>
          </a:prstGeom>
        </p:spPr>
      </p:pic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ECCD1F3F-3589-4251-BF17-AAC0DC12B5FC}"/>
              </a:ext>
            </a:extLst>
          </p:cNvPr>
          <p:cNvSpPr/>
          <p:nvPr/>
        </p:nvSpPr>
        <p:spPr>
          <a:xfrm rot="18962608">
            <a:off x="300986" y="1821562"/>
            <a:ext cx="619760" cy="73555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Дуга 5">
            <a:extLst>
              <a:ext uri="{FF2B5EF4-FFF2-40B4-BE49-F238E27FC236}">
                <a16:creationId xmlns:a16="http://schemas.microsoft.com/office/drawing/2014/main" id="{73F238B4-370D-481B-B1B7-EEE50D37ED57}"/>
              </a:ext>
            </a:extLst>
          </p:cNvPr>
          <p:cNvSpPr/>
          <p:nvPr/>
        </p:nvSpPr>
        <p:spPr>
          <a:xfrm rot="20438970">
            <a:off x="-2235868" y="2533053"/>
            <a:ext cx="10088431" cy="787649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50ED46-3E65-4690-8C5F-878ADB3F25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32" y="2244726"/>
            <a:ext cx="1986280" cy="2001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2C5F7E-6A55-4BC8-A8AC-8C05FCE4D601}"/>
              </a:ext>
            </a:extLst>
          </p:cNvPr>
          <p:cNvSpPr txBox="1"/>
          <p:nvPr/>
        </p:nvSpPr>
        <p:spPr>
          <a:xfrm>
            <a:off x="7751782" y="1122363"/>
            <a:ext cx="837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F14F25-15BE-40C3-953B-040A8B89348B}"/>
              </a:ext>
            </a:extLst>
          </p:cNvPr>
          <p:cNvSpPr txBox="1"/>
          <p:nvPr/>
        </p:nvSpPr>
        <p:spPr>
          <a:xfrm>
            <a:off x="1337554" y="2002156"/>
            <a:ext cx="690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5" name="Дуга 14">
            <a:extLst>
              <a:ext uri="{FF2B5EF4-FFF2-40B4-BE49-F238E27FC236}">
                <a16:creationId xmlns:a16="http://schemas.microsoft.com/office/drawing/2014/main" id="{1E4C52C6-3594-408E-99E5-4E528CDEB656}"/>
              </a:ext>
            </a:extLst>
          </p:cNvPr>
          <p:cNvSpPr/>
          <p:nvPr/>
        </p:nvSpPr>
        <p:spPr>
          <a:xfrm rot="17435101">
            <a:off x="2525548" y="3526795"/>
            <a:ext cx="6613866" cy="4449517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4E210A-BE74-4D19-8B81-738584CE986A}"/>
              </a:ext>
            </a:extLst>
          </p:cNvPr>
          <p:cNvSpPr txBox="1"/>
          <p:nvPr/>
        </p:nvSpPr>
        <p:spPr>
          <a:xfrm>
            <a:off x="2833950" y="5132095"/>
            <a:ext cx="949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5D109C-BE24-4A55-91C3-178ECE7266CE}"/>
              </a:ext>
            </a:extLst>
          </p:cNvPr>
          <p:cNvSpPr txBox="1"/>
          <p:nvPr/>
        </p:nvSpPr>
        <p:spPr>
          <a:xfrm>
            <a:off x="6337974" y="4338602"/>
            <a:ext cx="695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 Black" panose="020B0A04020102020204" pitchFamily="34" charset="0"/>
              </a:rPr>
              <a:t>4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0CACAB3-8CDB-4569-85CB-DBB15D1A680D}"/>
              </a:ext>
            </a:extLst>
          </p:cNvPr>
          <p:cNvCxnSpPr>
            <a:cxnSpLocks/>
          </p:cNvCxnSpPr>
          <p:nvPr/>
        </p:nvCxnSpPr>
        <p:spPr>
          <a:xfrm flipV="1">
            <a:off x="8351733" y="5699955"/>
            <a:ext cx="1557209" cy="5401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65E4393-B943-4ED1-B65E-85134048D93F}"/>
              </a:ext>
            </a:extLst>
          </p:cNvPr>
          <p:cNvSpPr txBox="1"/>
          <p:nvPr/>
        </p:nvSpPr>
        <p:spPr>
          <a:xfrm>
            <a:off x="10278719" y="5192124"/>
            <a:ext cx="651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7924114-B492-467D-AEDF-126CF1AB53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483" y="465137"/>
            <a:ext cx="2330085" cy="1672264"/>
          </a:xfrm>
          <a:prstGeom prst="rect">
            <a:avLst/>
          </a:prstGeom>
        </p:spPr>
      </p:pic>
      <p:pic>
        <p:nvPicPr>
          <p:cNvPr id="26" name="tts_audio_convert_6582d53f48079058566289">
            <a:hlinkClick r:id="" action="ppaction://media"/>
            <a:extLst>
              <a:ext uri="{FF2B5EF4-FFF2-40B4-BE49-F238E27FC236}">
                <a16:creationId xmlns:a16="http://schemas.microsoft.com/office/drawing/2014/main" id="{6925C1A2-91E7-4640-927F-5DA3E99BF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1240" y="5757988"/>
            <a:ext cx="716313" cy="716313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D63C0EC-813C-4989-83D8-7F6630D83588}"/>
              </a:ext>
            </a:extLst>
          </p:cNvPr>
          <p:cNvGrpSpPr/>
          <p:nvPr/>
        </p:nvGrpSpPr>
        <p:grpSpPr>
          <a:xfrm>
            <a:off x="10161551" y="5883244"/>
            <a:ext cx="1828800" cy="1136253"/>
            <a:chOff x="9474200" y="5676900"/>
            <a:chExt cx="1828800" cy="1136253"/>
          </a:xfrm>
        </p:grpSpPr>
        <p:sp>
          <p:nvSpPr>
            <p:cNvPr id="29" name="Стрелка: вправо 28">
              <a:extLst>
                <a:ext uri="{FF2B5EF4-FFF2-40B4-BE49-F238E27FC236}">
                  <a16:creationId xmlns:a16="http://schemas.microsoft.com/office/drawing/2014/main" id="{29FC7252-329C-41E5-B700-7D0C3AE81295}"/>
                </a:ext>
              </a:extLst>
            </p:cNvPr>
            <p:cNvSpPr/>
            <p:nvPr/>
          </p:nvSpPr>
          <p:spPr>
            <a:xfrm>
              <a:off x="9474200" y="5676900"/>
              <a:ext cx="1828800" cy="11362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535CC7-26FB-41CF-8E45-2BE26DBA1092}"/>
                </a:ext>
              </a:extLst>
            </p:cNvPr>
            <p:cNvSpPr txBox="1"/>
            <p:nvPr/>
          </p:nvSpPr>
          <p:spPr>
            <a:xfrm>
              <a:off x="9519007" y="5997118"/>
              <a:ext cx="1408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  <a:hlinkClick r:id="rId14" action="ppaction://hlinksldjump"/>
                </a:rPr>
                <a:t>вперед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C1E63B6-17A4-48C7-8A14-E3678E28F896}"/>
              </a:ext>
            </a:extLst>
          </p:cNvPr>
          <p:cNvCxnSpPr/>
          <p:nvPr/>
        </p:nvCxnSpPr>
        <p:spPr>
          <a:xfrm flipV="1">
            <a:off x="4155440" y="5446598"/>
            <a:ext cx="1676400" cy="4366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92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0"/>
            <a:ext cx="12293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9C3DBF-EBB4-434E-B9BF-D3E673BA8A84}"/>
              </a:ext>
            </a:extLst>
          </p:cNvPr>
          <p:cNvSpPr txBox="1"/>
          <p:nvPr/>
        </p:nvSpPr>
        <p:spPr>
          <a:xfrm>
            <a:off x="1524000" y="108940"/>
            <a:ext cx="848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Расставьте снеговиков по росту от большого к меленькому </a:t>
            </a:r>
          </a:p>
        </p:txBody>
      </p:sp>
      <p:pic>
        <p:nvPicPr>
          <p:cNvPr id="32" name="Рисунок 31">
            <a:hlinkClick r:id="" action="ppaction://hlinkshowjump?jump=nextslide">
              <a:snd r:embed="rId2" name="chimes.wav"/>
            </a:hlinkClick>
            <a:extLst>
              <a:ext uri="{FF2B5EF4-FFF2-40B4-BE49-F238E27FC236}">
                <a16:creationId xmlns:a16="http://schemas.microsoft.com/office/drawing/2014/main" id="{2E53DF5C-49A9-40DE-8132-389D7F796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224" y="606056"/>
            <a:ext cx="5794744" cy="6251944"/>
          </a:xfrm>
          <a:prstGeom prst="rect">
            <a:avLst/>
          </a:prstGeom>
        </p:spPr>
      </p:pic>
      <p:pic>
        <p:nvPicPr>
          <p:cNvPr id="33" name="Рисунок 32">
            <a:hlinkClick r:id="" action="ppaction://noaction">
              <a:snd r:embed="rId6" name="laser.wav"/>
            </a:hlinkClick>
            <a:extLst>
              <a:ext uri="{FF2B5EF4-FFF2-40B4-BE49-F238E27FC236}">
                <a16:creationId xmlns:a16="http://schemas.microsoft.com/office/drawing/2014/main" id="{1C86A24C-157F-450A-8C74-552DD02CC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849" y="1295098"/>
            <a:ext cx="5105990" cy="5380074"/>
          </a:xfrm>
          <a:prstGeom prst="rect">
            <a:avLst/>
          </a:prstGeom>
        </p:spPr>
      </p:pic>
      <p:pic>
        <p:nvPicPr>
          <p:cNvPr id="34" name="Рисунок 33">
            <a:hlinkClick r:id="" action="ppaction://noaction">
              <a:snd r:embed="rId6" name="laser.wav"/>
            </a:hlinkClick>
            <a:extLst>
              <a:ext uri="{FF2B5EF4-FFF2-40B4-BE49-F238E27FC236}">
                <a16:creationId xmlns:a16="http://schemas.microsoft.com/office/drawing/2014/main" id="{350A7133-168E-465B-8BB7-05CD0FE14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846" y="1737280"/>
            <a:ext cx="4117163" cy="4817692"/>
          </a:xfrm>
          <a:prstGeom prst="rect">
            <a:avLst/>
          </a:prstGeom>
        </p:spPr>
      </p:pic>
      <p:pic>
        <p:nvPicPr>
          <p:cNvPr id="35" name="Рисунок 34">
            <a:hlinkClick r:id="" action="ppaction://noaction">
              <a:snd r:embed="rId6" name="laser.wav"/>
            </a:hlinkClick>
            <a:extLst>
              <a:ext uri="{FF2B5EF4-FFF2-40B4-BE49-F238E27FC236}">
                <a16:creationId xmlns:a16="http://schemas.microsoft.com/office/drawing/2014/main" id="{DEF377AF-DB85-4FE1-B226-D99E5E7CB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7826"/>
            <a:ext cx="33067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79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0"/>
            <a:ext cx="12293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9C3DBF-EBB4-434E-B9BF-D3E673BA8A84}"/>
              </a:ext>
            </a:extLst>
          </p:cNvPr>
          <p:cNvSpPr txBox="1"/>
          <p:nvPr/>
        </p:nvSpPr>
        <p:spPr>
          <a:xfrm>
            <a:off x="1524000" y="108940"/>
            <a:ext cx="848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Расставьте елочки по высоте от большого к меленькому </a:t>
            </a:r>
          </a:p>
        </p:txBody>
      </p:sp>
      <p:pic>
        <p:nvPicPr>
          <p:cNvPr id="32" name="Рисунок 31">
            <a:hlinkClick r:id="" action="ppaction://hlinkshowjump?jump=nextslide">
              <a:snd r:embed="rId2" name="chimes.wav"/>
            </a:hlinkClick>
            <a:extLst>
              <a:ext uri="{FF2B5EF4-FFF2-40B4-BE49-F238E27FC236}">
                <a16:creationId xmlns:a16="http://schemas.microsoft.com/office/drawing/2014/main" id="{2E53DF5C-49A9-40DE-8132-389D7F796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298" y="606056"/>
            <a:ext cx="5794744" cy="6251944"/>
          </a:xfrm>
          <a:prstGeom prst="rect">
            <a:avLst/>
          </a:prstGeom>
        </p:spPr>
      </p:pic>
      <p:pic>
        <p:nvPicPr>
          <p:cNvPr id="33" name="Рисунок 32">
            <a:hlinkClick r:id="" action="ppaction://noaction">
              <a:snd r:embed="rId6" name="laser.wav"/>
            </a:hlinkClick>
            <a:extLst>
              <a:ext uri="{FF2B5EF4-FFF2-40B4-BE49-F238E27FC236}">
                <a16:creationId xmlns:a16="http://schemas.microsoft.com/office/drawing/2014/main" id="{1C86A24C-157F-450A-8C74-552DD02CC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849" y="1295098"/>
            <a:ext cx="5105990" cy="5380074"/>
          </a:xfrm>
          <a:prstGeom prst="rect">
            <a:avLst/>
          </a:prstGeom>
        </p:spPr>
      </p:pic>
      <p:pic>
        <p:nvPicPr>
          <p:cNvPr id="34" name="Рисунок 33">
            <a:hlinkClick r:id="" action="ppaction://noaction">
              <a:snd r:embed="rId6" name="laser.wav"/>
            </a:hlinkClick>
            <a:extLst>
              <a:ext uri="{FF2B5EF4-FFF2-40B4-BE49-F238E27FC236}">
                <a16:creationId xmlns:a16="http://schemas.microsoft.com/office/drawing/2014/main" id="{350A7133-168E-465B-8BB7-05CD0FE14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846" y="1737280"/>
            <a:ext cx="4117163" cy="4817692"/>
          </a:xfrm>
          <a:prstGeom prst="rect">
            <a:avLst/>
          </a:prstGeom>
        </p:spPr>
      </p:pic>
      <p:pic>
        <p:nvPicPr>
          <p:cNvPr id="35" name="Рисунок 34">
            <a:hlinkClick r:id="" action="ppaction://noaction">
              <a:snd r:embed="rId6" name="laser.wav"/>
            </a:hlinkClick>
            <a:extLst>
              <a:ext uri="{FF2B5EF4-FFF2-40B4-BE49-F238E27FC236}">
                <a16:creationId xmlns:a16="http://schemas.microsoft.com/office/drawing/2014/main" id="{DEF377AF-DB85-4FE1-B226-D99E5E7CB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982" y="2876403"/>
            <a:ext cx="3306725" cy="34290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65B7032-6E9D-46A6-95A8-FAE24430E9E6}"/>
              </a:ext>
            </a:extLst>
          </p:cNvPr>
          <p:cNvGrpSpPr/>
          <p:nvPr/>
        </p:nvGrpSpPr>
        <p:grpSpPr>
          <a:xfrm>
            <a:off x="10147596" y="5737276"/>
            <a:ext cx="1828800" cy="1136253"/>
            <a:chOff x="9474200" y="5676900"/>
            <a:chExt cx="1828800" cy="1136253"/>
          </a:xfrm>
        </p:grpSpPr>
        <p:sp>
          <p:nvSpPr>
            <p:cNvPr id="11" name="Стрелка: вправо 10">
              <a:extLst>
                <a:ext uri="{FF2B5EF4-FFF2-40B4-BE49-F238E27FC236}">
                  <a16:creationId xmlns:a16="http://schemas.microsoft.com/office/drawing/2014/main" id="{ADE272A1-3852-4DF7-9CBB-B6B049C7D9B3}"/>
                </a:ext>
              </a:extLst>
            </p:cNvPr>
            <p:cNvSpPr/>
            <p:nvPr/>
          </p:nvSpPr>
          <p:spPr>
            <a:xfrm>
              <a:off x="9474200" y="5676900"/>
              <a:ext cx="1828800" cy="11362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75AEA9-6BA4-41D8-AD01-CDEE38C7742B}"/>
                </a:ext>
              </a:extLst>
            </p:cNvPr>
            <p:cNvSpPr txBox="1"/>
            <p:nvPr/>
          </p:nvSpPr>
          <p:spPr>
            <a:xfrm>
              <a:off x="9519007" y="5997118"/>
              <a:ext cx="1408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  <a:hlinkClick r:id="rId7" action="ppaction://hlinksldjump"/>
                </a:rPr>
                <a:t>вперед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0618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3F367-6016-4145-AEEB-2B383060F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9E5F82-AE27-4C9B-9635-B954C8964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53D1636-FCCE-4B08-A3F8-6404925BAD64}"/>
              </a:ext>
            </a:extLst>
          </p:cNvPr>
          <p:cNvGrpSpPr/>
          <p:nvPr/>
        </p:nvGrpSpPr>
        <p:grpSpPr>
          <a:xfrm>
            <a:off x="9474200" y="5676900"/>
            <a:ext cx="1828800" cy="1136253"/>
            <a:chOff x="9474200" y="5676900"/>
            <a:chExt cx="1828800" cy="1136253"/>
          </a:xfrm>
        </p:grpSpPr>
        <p:sp>
          <p:nvSpPr>
            <p:cNvPr id="6" name="Стрелка: вправо 5">
              <a:extLst>
                <a:ext uri="{FF2B5EF4-FFF2-40B4-BE49-F238E27FC236}">
                  <a16:creationId xmlns:a16="http://schemas.microsoft.com/office/drawing/2014/main" id="{0B0CB93B-1865-40EB-B2ED-AFCE5A3119DE}"/>
                </a:ext>
              </a:extLst>
            </p:cNvPr>
            <p:cNvSpPr/>
            <p:nvPr/>
          </p:nvSpPr>
          <p:spPr>
            <a:xfrm>
              <a:off x="9474200" y="5676900"/>
              <a:ext cx="1828800" cy="11362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EAA8E2-BE7D-4ACB-91F7-CC6C6E94A2F5}"/>
                </a:ext>
              </a:extLst>
            </p:cNvPr>
            <p:cNvSpPr txBox="1"/>
            <p:nvPr/>
          </p:nvSpPr>
          <p:spPr>
            <a:xfrm>
              <a:off x="9519007" y="5997118"/>
              <a:ext cx="1408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  <a:hlinkClick r:id="rId3" action="ppaction://hlinksldjump"/>
                </a:rPr>
                <a:t>вперед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3133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Дуга 16">
            <a:extLst>
              <a:ext uri="{FF2B5EF4-FFF2-40B4-BE49-F238E27FC236}">
                <a16:creationId xmlns:a16="http://schemas.microsoft.com/office/drawing/2014/main" id="{03EB7629-5F79-432B-B080-6FCA3C90A534}"/>
              </a:ext>
            </a:extLst>
          </p:cNvPr>
          <p:cNvSpPr/>
          <p:nvPr/>
        </p:nvSpPr>
        <p:spPr>
          <a:xfrm rot="1265785">
            <a:off x="6743299" y="2972386"/>
            <a:ext cx="866753" cy="5417523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9C3DBF-EBB4-434E-B9BF-D3E673BA8A84}"/>
              </a:ext>
            </a:extLst>
          </p:cNvPr>
          <p:cNvSpPr txBox="1"/>
          <p:nvPr/>
        </p:nvSpPr>
        <p:spPr>
          <a:xfrm>
            <a:off x="2028434" y="54237"/>
            <a:ext cx="848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FF0000"/>
                </a:solidFill>
                <a:latin typeface="Arial Black" panose="020B0A04020102020204" pitchFamily="34" charset="0"/>
              </a:rPr>
              <a:t>КАРТА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ADBC1E-1D66-4D1C-82A1-15F7A9223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825" y="1294653"/>
            <a:ext cx="2311400" cy="20015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D9DFBF-CDDC-4594-99CF-3706BBD51D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84" y="4196226"/>
            <a:ext cx="3535272" cy="32406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B45AF0-C415-4574-A3A3-0656CA296A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903" y="3765301"/>
            <a:ext cx="2409070" cy="24090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B4B1D5-84D6-46A9-A423-11A9D7A6DD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72" y="4037286"/>
            <a:ext cx="2933641" cy="3224790"/>
          </a:xfrm>
          <a:prstGeom prst="rect">
            <a:avLst/>
          </a:prstGeom>
        </p:spPr>
      </p:pic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ECCD1F3F-3589-4251-BF17-AAC0DC12B5FC}"/>
              </a:ext>
            </a:extLst>
          </p:cNvPr>
          <p:cNvSpPr/>
          <p:nvPr/>
        </p:nvSpPr>
        <p:spPr>
          <a:xfrm rot="18962608">
            <a:off x="300986" y="1821562"/>
            <a:ext cx="619760" cy="73555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Дуга 5">
            <a:extLst>
              <a:ext uri="{FF2B5EF4-FFF2-40B4-BE49-F238E27FC236}">
                <a16:creationId xmlns:a16="http://schemas.microsoft.com/office/drawing/2014/main" id="{73F238B4-370D-481B-B1B7-EEE50D37ED57}"/>
              </a:ext>
            </a:extLst>
          </p:cNvPr>
          <p:cNvSpPr/>
          <p:nvPr/>
        </p:nvSpPr>
        <p:spPr>
          <a:xfrm rot="20438970">
            <a:off x="-2235868" y="2533053"/>
            <a:ext cx="10088431" cy="787649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50ED46-3E65-4690-8C5F-878ADB3F25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32" y="2244726"/>
            <a:ext cx="1986280" cy="2001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2C5F7E-6A55-4BC8-A8AC-8C05FCE4D601}"/>
              </a:ext>
            </a:extLst>
          </p:cNvPr>
          <p:cNvSpPr txBox="1"/>
          <p:nvPr/>
        </p:nvSpPr>
        <p:spPr>
          <a:xfrm>
            <a:off x="7751782" y="1122363"/>
            <a:ext cx="837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F14F25-15BE-40C3-953B-040A8B89348B}"/>
              </a:ext>
            </a:extLst>
          </p:cNvPr>
          <p:cNvSpPr txBox="1"/>
          <p:nvPr/>
        </p:nvSpPr>
        <p:spPr>
          <a:xfrm>
            <a:off x="1337554" y="2002156"/>
            <a:ext cx="690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5" name="Дуга 14">
            <a:extLst>
              <a:ext uri="{FF2B5EF4-FFF2-40B4-BE49-F238E27FC236}">
                <a16:creationId xmlns:a16="http://schemas.microsoft.com/office/drawing/2014/main" id="{1E4C52C6-3594-408E-99E5-4E528CDEB656}"/>
              </a:ext>
            </a:extLst>
          </p:cNvPr>
          <p:cNvSpPr/>
          <p:nvPr/>
        </p:nvSpPr>
        <p:spPr>
          <a:xfrm rot="17435101">
            <a:off x="2525548" y="3526795"/>
            <a:ext cx="6613866" cy="4449517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4E210A-BE74-4D19-8B81-738584CE986A}"/>
              </a:ext>
            </a:extLst>
          </p:cNvPr>
          <p:cNvSpPr txBox="1"/>
          <p:nvPr/>
        </p:nvSpPr>
        <p:spPr>
          <a:xfrm>
            <a:off x="2833950" y="5132095"/>
            <a:ext cx="949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5D109C-BE24-4A55-91C3-178ECE7266CE}"/>
              </a:ext>
            </a:extLst>
          </p:cNvPr>
          <p:cNvSpPr txBox="1"/>
          <p:nvPr/>
        </p:nvSpPr>
        <p:spPr>
          <a:xfrm>
            <a:off x="6337974" y="4338602"/>
            <a:ext cx="695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 Black" panose="020B0A04020102020204" pitchFamily="34" charset="0"/>
              </a:rPr>
              <a:t>4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0CACAB3-8CDB-4569-85CB-DBB15D1A680D}"/>
              </a:ext>
            </a:extLst>
          </p:cNvPr>
          <p:cNvCxnSpPr>
            <a:cxnSpLocks/>
          </p:cNvCxnSpPr>
          <p:nvPr/>
        </p:nvCxnSpPr>
        <p:spPr>
          <a:xfrm flipV="1">
            <a:off x="7804346" y="5538310"/>
            <a:ext cx="1669854" cy="6497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65E4393-B943-4ED1-B65E-85134048D93F}"/>
              </a:ext>
            </a:extLst>
          </p:cNvPr>
          <p:cNvSpPr txBox="1"/>
          <p:nvPr/>
        </p:nvSpPr>
        <p:spPr>
          <a:xfrm>
            <a:off x="9849047" y="4874865"/>
            <a:ext cx="651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5ADECD4-0309-4890-9AFA-23337C849C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35" y="690849"/>
            <a:ext cx="2330085" cy="1672264"/>
          </a:xfrm>
          <a:prstGeom prst="rect">
            <a:avLst/>
          </a:prstGeom>
        </p:spPr>
      </p:pic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D798C31E-3BAC-4D1A-A7EB-A6512B6EFB9D}"/>
              </a:ext>
            </a:extLst>
          </p:cNvPr>
          <p:cNvCxnSpPr>
            <a:cxnSpLocks/>
          </p:cNvCxnSpPr>
          <p:nvPr/>
        </p:nvCxnSpPr>
        <p:spPr>
          <a:xfrm flipH="1">
            <a:off x="4134354" y="5538310"/>
            <a:ext cx="1058031" cy="3248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00937B1C-2FAD-43CC-999D-BC2C674999A1}"/>
              </a:ext>
            </a:extLst>
          </p:cNvPr>
          <p:cNvCxnSpPr/>
          <p:nvPr/>
        </p:nvCxnSpPr>
        <p:spPr>
          <a:xfrm flipV="1">
            <a:off x="10565712" y="2400399"/>
            <a:ext cx="1453629" cy="3249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3C3B277-53E6-4F68-B4A3-8F8402BE5BF1}"/>
              </a:ext>
            </a:extLst>
          </p:cNvPr>
          <p:cNvSpPr txBox="1"/>
          <p:nvPr/>
        </p:nvSpPr>
        <p:spPr>
          <a:xfrm>
            <a:off x="11489132" y="1526981"/>
            <a:ext cx="5898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29" name="tts_audio_convert_6582d575045b0169706452">
            <a:hlinkClick r:id="" action="ppaction://media"/>
            <a:extLst>
              <a:ext uri="{FF2B5EF4-FFF2-40B4-BE49-F238E27FC236}">
                <a16:creationId xmlns:a16="http://schemas.microsoft.com/office/drawing/2014/main" id="{C99C5B36-9094-4F25-ABCD-7C144C755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0865" y="5815024"/>
            <a:ext cx="743793" cy="74379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C7D3D50-6F28-44A0-A125-78E699A574C9}"/>
              </a:ext>
            </a:extLst>
          </p:cNvPr>
          <p:cNvGrpSpPr/>
          <p:nvPr/>
        </p:nvGrpSpPr>
        <p:grpSpPr>
          <a:xfrm>
            <a:off x="10083550" y="5775984"/>
            <a:ext cx="1828800" cy="1136253"/>
            <a:chOff x="9474200" y="5676900"/>
            <a:chExt cx="1828800" cy="1136253"/>
          </a:xfrm>
        </p:grpSpPr>
        <p:sp>
          <p:nvSpPr>
            <p:cNvPr id="32" name="Стрелка: вправо 31">
              <a:extLst>
                <a:ext uri="{FF2B5EF4-FFF2-40B4-BE49-F238E27FC236}">
                  <a16:creationId xmlns:a16="http://schemas.microsoft.com/office/drawing/2014/main" id="{8D6C06EA-FBDE-4A34-8C21-AEFB98303BAA}"/>
                </a:ext>
              </a:extLst>
            </p:cNvPr>
            <p:cNvSpPr/>
            <p:nvPr/>
          </p:nvSpPr>
          <p:spPr>
            <a:xfrm>
              <a:off x="9474200" y="5676900"/>
              <a:ext cx="1828800" cy="11362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5711883-41F9-4110-9E82-9DF4B0FEEB64}"/>
                </a:ext>
              </a:extLst>
            </p:cNvPr>
            <p:cNvSpPr txBox="1"/>
            <p:nvPr/>
          </p:nvSpPr>
          <p:spPr>
            <a:xfrm>
              <a:off x="9519007" y="5997118"/>
              <a:ext cx="1408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  <a:hlinkClick r:id="rId14" action="ppaction://hlinksldjump"/>
                </a:rPr>
                <a:t>вперед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906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858B8E2-53B5-493B-9C42-CEA171D7A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5CD841D-B010-4F35-B19E-626DC112B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4" b="50661"/>
          <a:stretch>
            <a:fillRect/>
          </a:stretch>
        </p:blipFill>
        <p:spPr>
          <a:xfrm>
            <a:off x="2470157" y="1041400"/>
            <a:ext cx="3441699" cy="2489200"/>
          </a:xfrm>
          <a:custGeom>
            <a:avLst/>
            <a:gdLst>
              <a:gd name="connsiteX0" fmla="*/ 0 w 3441699"/>
              <a:gd name="connsiteY0" fmla="*/ 0 h 2489200"/>
              <a:gd name="connsiteX1" fmla="*/ 3441699 w 3441699"/>
              <a:gd name="connsiteY1" fmla="*/ 0 h 2489200"/>
              <a:gd name="connsiteX2" fmla="*/ 3441699 w 3441699"/>
              <a:gd name="connsiteY2" fmla="*/ 2489200 h 2489200"/>
              <a:gd name="connsiteX3" fmla="*/ 0 w 3441699"/>
              <a:gd name="connsiteY3" fmla="*/ 2489200 h 248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1699" h="2489200">
                <a:moveTo>
                  <a:pt x="0" y="0"/>
                </a:moveTo>
                <a:lnTo>
                  <a:pt x="3441699" y="0"/>
                </a:lnTo>
                <a:lnTo>
                  <a:pt x="3441699" y="2489200"/>
                </a:lnTo>
                <a:lnTo>
                  <a:pt x="0" y="2489200"/>
                </a:lnTo>
                <a:close/>
              </a:path>
            </a:pathLst>
          </a:custGeom>
        </p:spPr>
      </p:pic>
      <p:pic>
        <p:nvPicPr>
          <p:cNvPr id="22" name="Рисунок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6FB25C7-D237-41A4-8549-55A946CFB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6" b="50661"/>
          <a:stretch>
            <a:fillRect/>
          </a:stretch>
        </p:blipFill>
        <p:spPr>
          <a:xfrm>
            <a:off x="6692902" y="939800"/>
            <a:ext cx="3263900" cy="2489200"/>
          </a:xfrm>
          <a:custGeom>
            <a:avLst/>
            <a:gdLst>
              <a:gd name="connsiteX0" fmla="*/ 0 w 3263900"/>
              <a:gd name="connsiteY0" fmla="*/ 0 h 2489200"/>
              <a:gd name="connsiteX1" fmla="*/ 3263900 w 3263900"/>
              <a:gd name="connsiteY1" fmla="*/ 0 h 2489200"/>
              <a:gd name="connsiteX2" fmla="*/ 3263900 w 3263900"/>
              <a:gd name="connsiteY2" fmla="*/ 2489200 h 2489200"/>
              <a:gd name="connsiteX3" fmla="*/ 0 w 3263900"/>
              <a:gd name="connsiteY3" fmla="*/ 2489200 h 248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0" h="2489200">
                <a:moveTo>
                  <a:pt x="0" y="0"/>
                </a:moveTo>
                <a:lnTo>
                  <a:pt x="3263900" y="0"/>
                </a:lnTo>
                <a:lnTo>
                  <a:pt x="3263900" y="2489200"/>
                </a:lnTo>
                <a:lnTo>
                  <a:pt x="0" y="2489200"/>
                </a:lnTo>
                <a:close/>
              </a:path>
            </a:pathLst>
          </a:custGeom>
        </p:spPr>
      </p:pic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4D199E-3D8F-479A-8FB4-D9932841B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9" r="48674"/>
          <a:stretch>
            <a:fillRect/>
          </a:stretch>
        </p:blipFill>
        <p:spPr>
          <a:xfrm>
            <a:off x="6515104" y="4035426"/>
            <a:ext cx="3441698" cy="2555874"/>
          </a:xfrm>
          <a:custGeom>
            <a:avLst/>
            <a:gdLst>
              <a:gd name="connsiteX0" fmla="*/ 0 w 3441698"/>
              <a:gd name="connsiteY0" fmla="*/ 0 h 2555874"/>
              <a:gd name="connsiteX1" fmla="*/ 3441698 w 3441698"/>
              <a:gd name="connsiteY1" fmla="*/ 0 h 2555874"/>
              <a:gd name="connsiteX2" fmla="*/ 3441698 w 3441698"/>
              <a:gd name="connsiteY2" fmla="*/ 2555874 h 2555874"/>
              <a:gd name="connsiteX3" fmla="*/ 0 w 3441698"/>
              <a:gd name="connsiteY3" fmla="*/ 2555874 h 255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1698" h="2555874">
                <a:moveTo>
                  <a:pt x="0" y="0"/>
                </a:moveTo>
                <a:lnTo>
                  <a:pt x="3441698" y="0"/>
                </a:lnTo>
                <a:lnTo>
                  <a:pt x="3441698" y="2555874"/>
                </a:lnTo>
                <a:lnTo>
                  <a:pt x="0" y="2555874"/>
                </a:lnTo>
                <a:close/>
              </a:path>
            </a:pathLst>
          </a:custGeom>
        </p:spPr>
      </p:pic>
      <p:pic>
        <p:nvPicPr>
          <p:cNvPr id="28" name="Рисунок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78AB8C-13C8-46EE-8822-52F1FEC9F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6" t="49339"/>
          <a:stretch>
            <a:fillRect/>
          </a:stretch>
        </p:blipFill>
        <p:spPr>
          <a:xfrm>
            <a:off x="2647955" y="3822701"/>
            <a:ext cx="3263901" cy="2555874"/>
          </a:xfrm>
          <a:custGeom>
            <a:avLst/>
            <a:gdLst>
              <a:gd name="connsiteX0" fmla="*/ 0 w 3263901"/>
              <a:gd name="connsiteY0" fmla="*/ 0 h 2555874"/>
              <a:gd name="connsiteX1" fmla="*/ 3263901 w 3263901"/>
              <a:gd name="connsiteY1" fmla="*/ 0 h 2555874"/>
              <a:gd name="connsiteX2" fmla="*/ 3263901 w 3263901"/>
              <a:gd name="connsiteY2" fmla="*/ 2555874 h 2555874"/>
              <a:gd name="connsiteX3" fmla="*/ 0 w 3263901"/>
              <a:gd name="connsiteY3" fmla="*/ 2555874 h 255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1" h="2555874">
                <a:moveTo>
                  <a:pt x="0" y="0"/>
                </a:moveTo>
                <a:lnTo>
                  <a:pt x="3263901" y="0"/>
                </a:lnTo>
                <a:lnTo>
                  <a:pt x="3263901" y="2555874"/>
                </a:lnTo>
                <a:lnTo>
                  <a:pt x="0" y="2555874"/>
                </a:lnTo>
                <a:close/>
              </a:path>
            </a:pathLst>
          </a:cu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B17946-0F07-4659-BA66-8FADC20594F6}"/>
              </a:ext>
            </a:extLst>
          </p:cNvPr>
          <p:cNvSpPr txBox="1"/>
          <p:nvPr/>
        </p:nvSpPr>
        <p:spPr>
          <a:xfrm>
            <a:off x="3784600" y="63926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Собери </a:t>
            </a:r>
            <a:r>
              <a:rPr lang="ru-RU" sz="48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пазл</a:t>
            </a:r>
            <a:endParaRPr lang="ru-RU" sz="4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67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DE7DA6-7B7E-4143-A7CD-09F2E96F9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5CD841D-B010-4F35-B19E-626DC112B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4" b="50661"/>
          <a:stretch>
            <a:fillRect/>
          </a:stretch>
        </p:blipFill>
        <p:spPr>
          <a:xfrm>
            <a:off x="1619251" y="939800"/>
            <a:ext cx="3441699" cy="2489200"/>
          </a:xfrm>
          <a:custGeom>
            <a:avLst/>
            <a:gdLst>
              <a:gd name="connsiteX0" fmla="*/ 0 w 3441699"/>
              <a:gd name="connsiteY0" fmla="*/ 0 h 2489200"/>
              <a:gd name="connsiteX1" fmla="*/ 3441699 w 3441699"/>
              <a:gd name="connsiteY1" fmla="*/ 0 h 2489200"/>
              <a:gd name="connsiteX2" fmla="*/ 3441699 w 3441699"/>
              <a:gd name="connsiteY2" fmla="*/ 2489200 h 2489200"/>
              <a:gd name="connsiteX3" fmla="*/ 0 w 3441699"/>
              <a:gd name="connsiteY3" fmla="*/ 2489200 h 248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1699" h="2489200">
                <a:moveTo>
                  <a:pt x="0" y="0"/>
                </a:moveTo>
                <a:lnTo>
                  <a:pt x="3441699" y="0"/>
                </a:lnTo>
                <a:lnTo>
                  <a:pt x="3441699" y="2489200"/>
                </a:lnTo>
                <a:lnTo>
                  <a:pt x="0" y="2489200"/>
                </a:lnTo>
                <a:close/>
              </a:path>
            </a:pathLst>
          </a:custGeom>
        </p:spPr>
      </p:pic>
      <p:pic>
        <p:nvPicPr>
          <p:cNvPr id="22" name="Рисунок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6FB25C7-D237-41A4-8549-55A946CFB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6" b="50661"/>
          <a:stretch>
            <a:fillRect/>
          </a:stretch>
        </p:blipFill>
        <p:spPr>
          <a:xfrm>
            <a:off x="6343652" y="546100"/>
            <a:ext cx="3263900" cy="2489200"/>
          </a:xfrm>
          <a:custGeom>
            <a:avLst/>
            <a:gdLst>
              <a:gd name="connsiteX0" fmla="*/ 0 w 3263900"/>
              <a:gd name="connsiteY0" fmla="*/ 0 h 2489200"/>
              <a:gd name="connsiteX1" fmla="*/ 3263900 w 3263900"/>
              <a:gd name="connsiteY1" fmla="*/ 0 h 2489200"/>
              <a:gd name="connsiteX2" fmla="*/ 3263900 w 3263900"/>
              <a:gd name="connsiteY2" fmla="*/ 2489200 h 2489200"/>
              <a:gd name="connsiteX3" fmla="*/ 0 w 3263900"/>
              <a:gd name="connsiteY3" fmla="*/ 2489200 h 248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0" h="2489200">
                <a:moveTo>
                  <a:pt x="0" y="0"/>
                </a:moveTo>
                <a:lnTo>
                  <a:pt x="3263900" y="0"/>
                </a:lnTo>
                <a:lnTo>
                  <a:pt x="3263900" y="2489200"/>
                </a:lnTo>
                <a:lnTo>
                  <a:pt x="0" y="2489200"/>
                </a:lnTo>
                <a:close/>
              </a:path>
            </a:pathLst>
          </a:custGeom>
        </p:spPr>
      </p:pic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4D199E-3D8F-479A-8FB4-D9932841B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9" r="48674"/>
          <a:stretch>
            <a:fillRect/>
          </a:stretch>
        </p:blipFill>
        <p:spPr>
          <a:xfrm>
            <a:off x="5854704" y="3756026"/>
            <a:ext cx="3441698" cy="2555874"/>
          </a:xfrm>
          <a:custGeom>
            <a:avLst/>
            <a:gdLst>
              <a:gd name="connsiteX0" fmla="*/ 0 w 3441698"/>
              <a:gd name="connsiteY0" fmla="*/ 0 h 2555874"/>
              <a:gd name="connsiteX1" fmla="*/ 3441698 w 3441698"/>
              <a:gd name="connsiteY1" fmla="*/ 0 h 2555874"/>
              <a:gd name="connsiteX2" fmla="*/ 3441698 w 3441698"/>
              <a:gd name="connsiteY2" fmla="*/ 2555874 h 2555874"/>
              <a:gd name="connsiteX3" fmla="*/ 0 w 3441698"/>
              <a:gd name="connsiteY3" fmla="*/ 2555874 h 255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1698" h="2555874">
                <a:moveTo>
                  <a:pt x="0" y="0"/>
                </a:moveTo>
                <a:lnTo>
                  <a:pt x="3441698" y="0"/>
                </a:lnTo>
                <a:lnTo>
                  <a:pt x="3441698" y="2555874"/>
                </a:lnTo>
                <a:lnTo>
                  <a:pt x="0" y="2555874"/>
                </a:lnTo>
                <a:close/>
              </a:path>
            </a:pathLst>
          </a:custGeom>
        </p:spPr>
      </p:pic>
      <p:pic>
        <p:nvPicPr>
          <p:cNvPr id="28" name="Рисунок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78AB8C-13C8-46EE-8822-52F1FEC9F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6" t="49339"/>
          <a:stretch>
            <a:fillRect/>
          </a:stretch>
        </p:blipFill>
        <p:spPr>
          <a:xfrm>
            <a:off x="1352548" y="3756026"/>
            <a:ext cx="3263901" cy="2555874"/>
          </a:xfrm>
          <a:custGeom>
            <a:avLst/>
            <a:gdLst>
              <a:gd name="connsiteX0" fmla="*/ 0 w 3263901"/>
              <a:gd name="connsiteY0" fmla="*/ 0 h 2555874"/>
              <a:gd name="connsiteX1" fmla="*/ 3263901 w 3263901"/>
              <a:gd name="connsiteY1" fmla="*/ 0 h 2555874"/>
              <a:gd name="connsiteX2" fmla="*/ 3263901 w 3263901"/>
              <a:gd name="connsiteY2" fmla="*/ 2555874 h 2555874"/>
              <a:gd name="connsiteX3" fmla="*/ 0 w 3263901"/>
              <a:gd name="connsiteY3" fmla="*/ 2555874 h 255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1" h="2555874">
                <a:moveTo>
                  <a:pt x="0" y="0"/>
                </a:moveTo>
                <a:lnTo>
                  <a:pt x="3263901" y="0"/>
                </a:lnTo>
                <a:lnTo>
                  <a:pt x="3263901" y="2555874"/>
                </a:lnTo>
                <a:lnTo>
                  <a:pt x="0" y="255587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633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174600-39D6-414A-A02C-F1629BF06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5CD841D-B010-4F35-B19E-626DC112B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4" b="50661"/>
          <a:stretch>
            <a:fillRect/>
          </a:stretch>
        </p:blipFill>
        <p:spPr>
          <a:xfrm>
            <a:off x="1619251" y="939800"/>
            <a:ext cx="3441699" cy="2489200"/>
          </a:xfrm>
          <a:custGeom>
            <a:avLst/>
            <a:gdLst>
              <a:gd name="connsiteX0" fmla="*/ 0 w 3441699"/>
              <a:gd name="connsiteY0" fmla="*/ 0 h 2489200"/>
              <a:gd name="connsiteX1" fmla="*/ 3441699 w 3441699"/>
              <a:gd name="connsiteY1" fmla="*/ 0 h 2489200"/>
              <a:gd name="connsiteX2" fmla="*/ 3441699 w 3441699"/>
              <a:gd name="connsiteY2" fmla="*/ 2489200 h 2489200"/>
              <a:gd name="connsiteX3" fmla="*/ 0 w 3441699"/>
              <a:gd name="connsiteY3" fmla="*/ 2489200 h 248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1699" h="2489200">
                <a:moveTo>
                  <a:pt x="0" y="0"/>
                </a:moveTo>
                <a:lnTo>
                  <a:pt x="3441699" y="0"/>
                </a:lnTo>
                <a:lnTo>
                  <a:pt x="3441699" y="2489200"/>
                </a:lnTo>
                <a:lnTo>
                  <a:pt x="0" y="2489200"/>
                </a:lnTo>
                <a:close/>
              </a:path>
            </a:pathLst>
          </a:cu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6FB25C7-D237-41A4-8549-55A946CFB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6" b="50661"/>
          <a:stretch>
            <a:fillRect/>
          </a:stretch>
        </p:blipFill>
        <p:spPr>
          <a:xfrm>
            <a:off x="5060950" y="939800"/>
            <a:ext cx="3263900" cy="2489200"/>
          </a:xfrm>
          <a:custGeom>
            <a:avLst/>
            <a:gdLst>
              <a:gd name="connsiteX0" fmla="*/ 0 w 3263900"/>
              <a:gd name="connsiteY0" fmla="*/ 0 h 2489200"/>
              <a:gd name="connsiteX1" fmla="*/ 3263900 w 3263900"/>
              <a:gd name="connsiteY1" fmla="*/ 0 h 2489200"/>
              <a:gd name="connsiteX2" fmla="*/ 3263900 w 3263900"/>
              <a:gd name="connsiteY2" fmla="*/ 2489200 h 2489200"/>
              <a:gd name="connsiteX3" fmla="*/ 0 w 3263900"/>
              <a:gd name="connsiteY3" fmla="*/ 2489200 h 248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0" h="2489200">
                <a:moveTo>
                  <a:pt x="0" y="0"/>
                </a:moveTo>
                <a:lnTo>
                  <a:pt x="3263900" y="0"/>
                </a:lnTo>
                <a:lnTo>
                  <a:pt x="3263900" y="2489200"/>
                </a:lnTo>
                <a:lnTo>
                  <a:pt x="0" y="2489200"/>
                </a:lnTo>
                <a:close/>
              </a:path>
            </a:pathLst>
          </a:custGeom>
        </p:spPr>
      </p:pic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4D199E-3D8F-479A-8FB4-D9932841B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9" r="48674"/>
          <a:stretch>
            <a:fillRect/>
          </a:stretch>
        </p:blipFill>
        <p:spPr>
          <a:xfrm>
            <a:off x="5854704" y="3756026"/>
            <a:ext cx="3441698" cy="2555874"/>
          </a:xfrm>
          <a:custGeom>
            <a:avLst/>
            <a:gdLst>
              <a:gd name="connsiteX0" fmla="*/ 0 w 3441698"/>
              <a:gd name="connsiteY0" fmla="*/ 0 h 2555874"/>
              <a:gd name="connsiteX1" fmla="*/ 3441698 w 3441698"/>
              <a:gd name="connsiteY1" fmla="*/ 0 h 2555874"/>
              <a:gd name="connsiteX2" fmla="*/ 3441698 w 3441698"/>
              <a:gd name="connsiteY2" fmla="*/ 2555874 h 2555874"/>
              <a:gd name="connsiteX3" fmla="*/ 0 w 3441698"/>
              <a:gd name="connsiteY3" fmla="*/ 2555874 h 255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1698" h="2555874">
                <a:moveTo>
                  <a:pt x="0" y="0"/>
                </a:moveTo>
                <a:lnTo>
                  <a:pt x="3441698" y="0"/>
                </a:lnTo>
                <a:lnTo>
                  <a:pt x="3441698" y="2555874"/>
                </a:lnTo>
                <a:lnTo>
                  <a:pt x="0" y="2555874"/>
                </a:lnTo>
                <a:close/>
              </a:path>
            </a:pathLst>
          </a:custGeom>
        </p:spPr>
      </p:pic>
      <p:pic>
        <p:nvPicPr>
          <p:cNvPr id="28" name="Рисунок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78AB8C-13C8-46EE-8822-52F1FEC9F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6" t="49339"/>
          <a:stretch>
            <a:fillRect/>
          </a:stretch>
        </p:blipFill>
        <p:spPr>
          <a:xfrm>
            <a:off x="1352548" y="3756026"/>
            <a:ext cx="3263901" cy="2555874"/>
          </a:xfrm>
          <a:custGeom>
            <a:avLst/>
            <a:gdLst>
              <a:gd name="connsiteX0" fmla="*/ 0 w 3263901"/>
              <a:gd name="connsiteY0" fmla="*/ 0 h 2555874"/>
              <a:gd name="connsiteX1" fmla="*/ 3263901 w 3263901"/>
              <a:gd name="connsiteY1" fmla="*/ 0 h 2555874"/>
              <a:gd name="connsiteX2" fmla="*/ 3263901 w 3263901"/>
              <a:gd name="connsiteY2" fmla="*/ 2555874 h 2555874"/>
              <a:gd name="connsiteX3" fmla="*/ 0 w 3263901"/>
              <a:gd name="connsiteY3" fmla="*/ 2555874 h 255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1" h="2555874">
                <a:moveTo>
                  <a:pt x="0" y="0"/>
                </a:moveTo>
                <a:lnTo>
                  <a:pt x="3263901" y="0"/>
                </a:lnTo>
                <a:lnTo>
                  <a:pt x="3263901" y="2555874"/>
                </a:lnTo>
                <a:lnTo>
                  <a:pt x="0" y="255587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68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4B27F8-6B40-4DCF-9E75-919303043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5CD841D-B010-4F35-B19E-626DC112B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4" b="50661"/>
          <a:stretch>
            <a:fillRect/>
          </a:stretch>
        </p:blipFill>
        <p:spPr>
          <a:xfrm>
            <a:off x="1619251" y="939800"/>
            <a:ext cx="3441699" cy="2489200"/>
          </a:xfrm>
          <a:custGeom>
            <a:avLst/>
            <a:gdLst>
              <a:gd name="connsiteX0" fmla="*/ 0 w 3441699"/>
              <a:gd name="connsiteY0" fmla="*/ 0 h 2489200"/>
              <a:gd name="connsiteX1" fmla="*/ 3441699 w 3441699"/>
              <a:gd name="connsiteY1" fmla="*/ 0 h 2489200"/>
              <a:gd name="connsiteX2" fmla="*/ 3441699 w 3441699"/>
              <a:gd name="connsiteY2" fmla="*/ 2489200 h 2489200"/>
              <a:gd name="connsiteX3" fmla="*/ 0 w 3441699"/>
              <a:gd name="connsiteY3" fmla="*/ 2489200 h 248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1699" h="2489200">
                <a:moveTo>
                  <a:pt x="0" y="0"/>
                </a:moveTo>
                <a:lnTo>
                  <a:pt x="3441699" y="0"/>
                </a:lnTo>
                <a:lnTo>
                  <a:pt x="3441699" y="2489200"/>
                </a:lnTo>
                <a:lnTo>
                  <a:pt x="0" y="2489200"/>
                </a:lnTo>
                <a:close/>
              </a:path>
            </a:pathLst>
          </a:cu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6FB25C7-D237-41A4-8549-55A946CFB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6" b="50661"/>
          <a:stretch>
            <a:fillRect/>
          </a:stretch>
        </p:blipFill>
        <p:spPr>
          <a:xfrm>
            <a:off x="5060950" y="939800"/>
            <a:ext cx="3263900" cy="2489200"/>
          </a:xfrm>
          <a:custGeom>
            <a:avLst/>
            <a:gdLst>
              <a:gd name="connsiteX0" fmla="*/ 0 w 3263900"/>
              <a:gd name="connsiteY0" fmla="*/ 0 h 2489200"/>
              <a:gd name="connsiteX1" fmla="*/ 3263900 w 3263900"/>
              <a:gd name="connsiteY1" fmla="*/ 0 h 2489200"/>
              <a:gd name="connsiteX2" fmla="*/ 3263900 w 3263900"/>
              <a:gd name="connsiteY2" fmla="*/ 2489200 h 2489200"/>
              <a:gd name="connsiteX3" fmla="*/ 0 w 3263900"/>
              <a:gd name="connsiteY3" fmla="*/ 2489200 h 248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0" h="2489200">
                <a:moveTo>
                  <a:pt x="0" y="0"/>
                </a:moveTo>
                <a:lnTo>
                  <a:pt x="3263900" y="0"/>
                </a:lnTo>
                <a:lnTo>
                  <a:pt x="3263900" y="2489200"/>
                </a:lnTo>
                <a:lnTo>
                  <a:pt x="0" y="2489200"/>
                </a:lnTo>
                <a:close/>
              </a:path>
            </a:pathLst>
          </a:custGeom>
        </p:spPr>
      </p:pic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4D199E-3D8F-479A-8FB4-D9932841B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9" r="48674"/>
          <a:stretch>
            <a:fillRect/>
          </a:stretch>
        </p:blipFill>
        <p:spPr>
          <a:xfrm>
            <a:off x="5854704" y="3756026"/>
            <a:ext cx="3441698" cy="2555874"/>
          </a:xfrm>
          <a:custGeom>
            <a:avLst/>
            <a:gdLst>
              <a:gd name="connsiteX0" fmla="*/ 0 w 3441698"/>
              <a:gd name="connsiteY0" fmla="*/ 0 h 2555874"/>
              <a:gd name="connsiteX1" fmla="*/ 3441698 w 3441698"/>
              <a:gd name="connsiteY1" fmla="*/ 0 h 2555874"/>
              <a:gd name="connsiteX2" fmla="*/ 3441698 w 3441698"/>
              <a:gd name="connsiteY2" fmla="*/ 2555874 h 2555874"/>
              <a:gd name="connsiteX3" fmla="*/ 0 w 3441698"/>
              <a:gd name="connsiteY3" fmla="*/ 2555874 h 255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1698" h="2555874">
                <a:moveTo>
                  <a:pt x="0" y="0"/>
                </a:moveTo>
                <a:lnTo>
                  <a:pt x="3441698" y="0"/>
                </a:lnTo>
                <a:lnTo>
                  <a:pt x="3441698" y="2555874"/>
                </a:lnTo>
                <a:lnTo>
                  <a:pt x="0" y="2555874"/>
                </a:lnTo>
                <a:close/>
              </a:path>
            </a:pathLst>
          </a:cu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978AB8C-13C8-46EE-8822-52F1FEC9F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6" t="49339"/>
          <a:stretch>
            <a:fillRect/>
          </a:stretch>
        </p:blipFill>
        <p:spPr>
          <a:xfrm>
            <a:off x="5060950" y="3429000"/>
            <a:ext cx="3263901" cy="2555874"/>
          </a:xfrm>
          <a:custGeom>
            <a:avLst/>
            <a:gdLst>
              <a:gd name="connsiteX0" fmla="*/ 0 w 3263901"/>
              <a:gd name="connsiteY0" fmla="*/ 0 h 2555874"/>
              <a:gd name="connsiteX1" fmla="*/ 3263901 w 3263901"/>
              <a:gd name="connsiteY1" fmla="*/ 0 h 2555874"/>
              <a:gd name="connsiteX2" fmla="*/ 3263901 w 3263901"/>
              <a:gd name="connsiteY2" fmla="*/ 2555874 h 2555874"/>
              <a:gd name="connsiteX3" fmla="*/ 0 w 3263901"/>
              <a:gd name="connsiteY3" fmla="*/ 2555874 h 255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1" h="2555874">
                <a:moveTo>
                  <a:pt x="0" y="0"/>
                </a:moveTo>
                <a:lnTo>
                  <a:pt x="3263901" y="0"/>
                </a:lnTo>
                <a:lnTo>
                  <a:pt x="3263901" y="2555874"/>
                </a:lnTo>
                <a:lnTo>
                  <a:pt x="0" y="255587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33975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62E2A1-6B7A-4BEA-984F-C6F935E46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5CD841D-B010-4F35-B19E-626DC112B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4" b="50661"/>
          <a:stretch>
            <a:fillRect/>
          </a:stretch>
        </p:blipFill>
        <p:spPr>
          <a:xfrm>
            <a:off x="1619251" y="939800"/>
            <a:ext cx="3441699" cy="2489200"/>
          </a:xfrm>
          <a:custGeom>
            <a:avLst/>
            <a:gdLst>
              <a:gd name="connsiteX0" fmla="*/ 0 w 3441699"/>
              <a:gd name="connsiteY0" fmla="*/ 0 h 2489200"/>
              <a:gd name="connsiteX1" fmla="*/ 3441699 w 3441699"/>
              <a:gd name="connsiteY1" fmla="*/ 0 h 2489200"/>
              <a:gd name="connsiteX2" fmla="*/ 3441699 w 3441699"/>
              <a:gd name="connsiteY2" fmla="*/ 2489200 h 2489200"/>
              <a:gd name="connsiteX3" fmla="*/ 0 w 3441699"/>
              <a:gd name="connsiteY3" fmla="*/ 2489200 h 248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1699" h="2489200">
                <a:moveTo>
                  <a:pt x="0" y="0"/>
                </a:moveTo>
                <a:lnTo>
                  <a:pt x="3441699" y="0"/>
                </a:lnTo>
                <a:lnTo>
                  <a:pt x="3441699" y="2489200"/>
                </a:lnTo>
                <a:lnTo>
                  <a:pt x="0" y="2489200"/>
                </a:lnTo>
                <a:close/>
              </a:path>
            </a:pathLst>
          </a:cu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6FB25C7-D237-41A4-8549-55A946CFB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6" b="50661"/>
          <a:stretch>
            <a:fillRect/>
          </a:stretch>
        </p:blipFill>
        <p:spPr>
          <a:xfrm>
            <a:off x="5060950" y="939800"/>
            <a:ext cx="3263900" cy="2489200"/>
          </a:xfrm>
          <a:custGeom>
            <a:avLst/>
            <a:gdLst>
              <a:gd name="connsiteX0" fmla="*/ 0 w 3263900"/>
              <a:gd name="connsiteY0" fmla="*/ 0 h 2489200"/>
              <a:gd name="connsiteX1" fmla="*/ 3263900 w 3263900"/>
              <a:gd name="connsiteY1" fmla="*/ 0 h 2489200"/>
              <a:gd name="connsiteX2" fmla="*/ 3263900 w 3263900"/>
              <a:gd name="connsiteY2" fmla="*/ 2489200 h 2489200"/>
              <a:gd name="connsiteX3" fmla="*/ 0 w 3263900"/>
              <a:gd name="connsiteY3" fmla="*/ 2489200 h 248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0" h="2489200">
                <a:moveTo>
                  <a:pt x="0" y="0"/>
                </a:moveTo>
                <a:lnTo>
                  <a:pt x="3263900" y="0"/>
                </a:lnTo>
                <a:lnTo>
                  <a:pt x="3263900" y="2489200"/>
                </a:lnTo>
                <a:lnTo>
                  <a:pt x="0" y="2489200"/>
                </a:lnTo>
                <a:close/>
              </a:path>
            </a:pathLst>
          </a:cu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44D199E-3D8F-479A-8FB4-D9932841B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9" r="48674"/>
          <a:stretch>
            <a:fillRect/>
          </a:stretch>
        </p:blipFill>
        <p:spPr>
          <a:xfrm>
            <a:off x="1619251" y="3429000"/>
            <a:ext cx="3441698" cy="2555874"/>
          </a:xfrm>
          <a:custGeom>
            <a:avLst/>
            <a:gdLst>
              <a:gd name="connsiteX0" fmla="*/ 0 w 3441698"/>
              <a:gd name="connsiteY0" fmla="*/ 0 h 2555874"/>
              <a:gd name="connsiteX1" fmla="*/ 3441698 w 3441698"/>
              <a:gd name="connsiteY1" fmla="*/ 0 h 2555874"/>
              <a:gd name="connsiteX2" fmla="*/ 3441698 w 3441698"/>
              <a:gd name="connsiteY2" fmla="*/ 2555874 h 2555874"/>
              <a:gd name="connsiteX3" fmla="*/ 0 w 3441698"/>
              <a:gd name="connsiteY3" fmla="*/ 2555874 h 255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1698" h="2555874">
                <a:moveTo>
                  <a:pt x="0" y="0"/>
                </a:moveTo>
                <a:lnTo>
                  <a:pt x="3441698" y="0"/>
                </a:lnTo>
                <a:lnTo>
                  <a:pt x="3441698" y="2555874"/>
                </a:lnTo>
                <a:lnTo>
                  <a:pt x="0" y="2555874"/>
                </a:lnTo>
                <a:close/>
              </a:path>
            </a:pathLst>
          </a:cu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978AB8C-13C8-46EE-8822-52F1FEC9F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6" t="49339"/>
          <a:stretch>
            <a:fillRect/>
          </a:stretch>
        </p:blipFill>
        <p:spPr>
          <a:xfrm>
            <a:off x="5060950" y="3429000"/>
            <a:ext cx="3263901" cy="2555874"/>
          </a:xfrm>
          <a:custGeom>
            <a:avLst/>
            <a:gdLst>
              <a:gd name="connsiteX0" fmla="*/ 0 w 3263901"/>
              <a:gd name="connsiteY0" fmla="*/ 0 h 2555874"/>
              <a:gd name="connsiteX1" fmla="*/ 3263901 w 3263901"/>
              <a:gd name="connsiteY1" fmla="*/ 0 h 2555874"/>
              <a:gd name="connsiteX2" fmla="*/ 3263901 w 3263901"/>
              <a:gd name="connsiteY2" fmla="*/ 2555874 h 2555874"/>
              <a:gd name="connsiteX3" fmla="*/ 0 w 3263901"/>
              <a:gd name="connsiteY3" fmla="*/ 2555874 h 255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1" h="2555874">
                <a:moveTo>
                  <a:pt x="0" y="0"/>
                </a:moveTo>
                <a:lnTo>
                  <a:pt x="3263901" y="0"/>
                </a:lnTo>
                <a:lnTo>
                  <a:pt x="3263901" y="2555874"/>
                </a:lnTo>
                <a:lnTo>
                  <a:pt x="0" y="2555874"/>
                </a:lnTo>
                <a:close/>
              </a:path>
            </a:pathLst>
          </a:cu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6192920-50BE-46CE-94F4-C0AA997C021D}"/>
              </a:ext>
            </a:extLst>
          </p:cNvPr>
          <p:cNvGrpSpPr/>
          <p:nvPr/>
        </p:nvGrpSpPr>
        <p:grpSpPr>
          <a:xfrm>
            <a:off x="9474200" y="5676900"/>
            <a:ext cx="1828800" cy="1136253"/>
            <a:chOff x="9474200" y="5676900"/>
            <a:chExt cx="1828800" cy="1136253"/>
          </a:xfrm>
        </p:grpSpPr>
        <p:sp>
          <p:nvSpPr>
            <p:cNvPr id="9" name="Стрелка: вправо 8">
              <a:extLst>
                <a:ext uri="{FF2B5EF4-FFF2-40B4-BE49-F238E27FC236}">
                  <a16:creationId xmlns:a16="http://schemas.microsoft.com/office/drawing/2014/main" id="{449D2550-F610-4E6B-AD66-CFFCBC9069C5}"/>
                </a:ext>
              </a:extLst>
            </p:cNvPr>
            <p:cNvSpPr/>
            <p:nvPr/>
          </p:nvSpPr>
          <p:spPr>
            <a:xfrm>
              <a:off x="9474200" y="5676900"/>
              <a:ext cx="1828800" cy="11362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441990-F9F7-428F-B7DF-C3704BCA3D6B}"/>
                </a:ext>
              </a:extLst>
            </p:cNvPr>
            <p:cNvSpPr txBox="1"/>
            <p:nvPr/>
          </p:nvSpPr>
          <p:spPr>
            <a:xfrm>
              <a:off x="9519007" y="5997118"/>
              <a:ext cx="1408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  <a:hlinkClick r:id="rId4" action="ppaction://hlinksldjump"/>
                </a:rPr>
                <a:t>вперед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6252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9C3DBF-EBB4-434E-B9BF-D3E673BA8A84}"/>
              </a:ext>
            </a:extLst>
          </p:cNvPr>
          <p:cNvSpPr txBox="1"/>
          <p:nvPr/>
        </p:nvSpPr>
        <p:spPr>
          <a:xfrm>
            <a:off x="1524000" y="44847"/>
            <a:ext cx="848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FF0000"/>
                </a:solidFill>
                <a:latin typeface="Arial Black" panose="020B0A04020102020204" pitchFamily="34" charset="0"/>
              </a:rPr>
              <a:t>КАРТА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50ED46-3E65-4690-8C5F-878ADB3F25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32" y="2244726"/>
            <a:ext cx="1986280" cy="20015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ADBC1E-1D66-4D1C-82A1-15F7A92230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55" y="1330643"/>
            <a:ext cx="2311400" cy="20015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D9DFBF-CDDC-4594-99CF-3706BBD51D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583" y="3795134"/>
            <a:ext cx="3535272" cy="32406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B45AF0-C415-4574-A3A3-0656CA296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366" y="3738847"/>
            <a:ext cx="2080471" cy="20804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B4B1D5-84D6-46A9-A423-11A9D7A6DD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410" y="3565742"/>
            <a:ext cx="2933641" cy="3224790"/>
          </a:xfrm>
          <a:prstGeom prst="rect">
            <a:avLst/>
          </a:prstGeom>
        </p:spPr>
      </p:pic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ECCD1F3F-3589-4251-BF17-AAC0DC12B5FC}"/>
              </a:ext>
            </a:extLst>
          </p:cNvPr>
          <p:cNvSpPr/>
          <p:nvPr/>
        </p:nvSpPr>
        <p:spPr>
          <a:xfrm rot="18962608">
            <a:off x="300986" y="1821562"/>
            <a:ext cx="619760" cy="73555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F14F25-15BE-40C3-953B-040A8B89348B}"/>
              </a:ext>
            </a:extLst>
          </p:cNvPr>
          <p:cNvSpPr txBox="1"/>
          <p:nvPr/>
        </p:nvSpPr>
        <p:spPr>
          <a:xfrm>
            <a:off x="1307074" y="1987471"/>
            <a:ext cx="690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A31E9F-0ACF-48DF-B02B-84E33F0326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475" y="577936"/>
            <a:ext cx="2319569" cy="1664717"/>
          </a:xfrm>
          <a:prstGeom prst="rect">
            <a:avLst/>
          </a:prstGeom>
        </p:spPr>
      </p:pic>
      <p:pic>
        <p:nvPicPr>
          <p:cNvPr id="15" name="tts_audio_convert_6582d2bc1a8d5821884047">
            <a:hlinkClick r:id="" action="ppaction://media"/>
            <a:extLst>
              <a:ext uri="{FF2B5EF4-FFF2-40B4-BE49-F238E27FC236}">
                <a16:creationId xmlns:a16="http://schemas.microsoft.com/office/drawing/2014/main" id="{79617451-DCE6-455A-97B6-6982E36AF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4632" y="6029801"/>
            <a:ext cx="406400" cy="406400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DCD73BD-7445-40F1-A84A-CE4E1ACC24C2}"/>
              </a:ext>
            </a:extLst>
          </p:cNvPr>
          <p:cNvGrpSpPr/>
          <p:nvPr/>
        </p:nvGrpSpPr>
        <p:grpSpPr>
          <a:xfrm>
            <a:off x="10264103" y="5672962"/>
            <a:ext cx="1828800" cy="1136253"/>
            <a:chOff x="9474200" y="5676900"/>
            <a:chExt cx="1828800" cy="1136253"/>
          </a:xfrm>
        </p:grpSpPr>
        <p:sp>
          <p:nvSpPr>
            <p:cNvPr id="18" name="Стрелка: вправо 17">
              <a:extLst>
                <a:ext uri="{FF2B5EF4-FFF2-40B4-BE49-F238E27FC236}">
                  <a16:creationId xmlns:a16="http://schemas.microsoft.com/office/drawing/2014/main" id="{7AAACDF9-34EA-4309-AA2D-ADC1307BBD0E}"/>
                </a:ext>
              </a:extLst>
            </p:cNvPr>
            <p:cNvSpPr/>
            <p:nvPr/>
          </p:nvSpPr>
          <p:spPr>
            <a:xfrm>
              <a:off x="9474200" y="5676900"/>
              <a:ext cx="1828800" cy="11362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BD409E-2BBB-4300-9B44-3635486E2E06}"/>
                </a:ext>
              </a:extLst>
            </p:cNvPr>
            <p:cNvSpPr txBox="1"/>
            <p:nvPr/>
          </p:nvSpPr>
          <p:spPr>
            <a:xfrm>
              <a:off x="9519007" y="5997118"/>
              <a:ext cx="1408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  <a:hlinkClick r:id="rId14" action="ppaction://hlinksldjump"/>
                </a:rPr>
                <a:t>вперед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652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3F367-6016-4145-AEEB-2B383060F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9E5F82-AE27-4C9B-9635-B954C8964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F6741DF-2BEB-4B5A-94D6-1427DCB8BC0B}"/>
              </a:ext>
            </a:extLst>
          </p:cNvPr>
          <p:cNvGrpSpPr/>
          <p:nvPr/>
        </p:nvGrpSpPr>
        <p:grpSpPr>
          <a:xfrm>
            <a:off x="9474200" y="5676900"/>
            <a:ext cx="1828800" cy="1136253"/>
            <a:chOff x="9474200" y="5676900"/>
            <a:chExt cx="1828800" cy="1136253"/>
          </a:xfrm>
        </p:grpSpPr>
        <p:sp>
          <p:nvSpPr>
            <p:cNvPr id="6" name="Стрелка: вправо 5">
              <a:extLst>
                <a:ext uri="{FF2B5EF4-FFF2-40B4-BE49-F238E27FC236}">
                  <a16:creationId xmlns:a16="http://schemas.microsoft.com/office/drawing/2014/main" id="{9399BBE1-6B6C-4872-93C1-2CA7C487E64C}"/>
                </a:ext>
              </a:extLst>
            </p:cNvPr>
            <p:cNvSpPr/>
            <p:nvPr/>
          </p:nvSpPr>
          <p:spPr>
            <a:xfrm>
              <a:off x="9474200" y="5676900"/>
              <a:ext cx="1828800" cy="11362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078C80-77FF-4862-850D-D23B6BE523C9}"/>
                </a:ext>
              </a:extLst>
            </p:cNvPr>
            <p:cNvSpPr txBox="1"/>
            <p:nvPr/>
          </p:nvSpPr>
          <p:spPr>
            <a:xfrm>
              <a:off x="9519007" y="5997118"/>
              <a:ext cx="1408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  <a:hlinkClick r:id="rId3" action="ppaction://hlinksldjump"/>
                </a:rPr>
                <a:t>вперед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276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Дуга 16">
            <a:extLst>
              <a:ext uri="{FF2B5EF4-FFF2-40B4-BE49-F238E27FC236}">
                <a16:creationId xmlns:a16="http://schemas.microsoft.com/office/drawing/2014/main" id="{03EB7629-5F79-432B-B080-6FCA3C90A534}"/>
              </a:ext>
            </a:extLst>
          </p:cNvPr>
          <p:cNvSpPr/>
          <p:nvPr/>
        </p:nvSpPr>
        <p:spPr>
          <a:xfrm rot="1265785">
            <a:off x="6743299" y="2972386"/>
            <a:ext cx="866753" cy="5417523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9C3DBF-EBB4-434E-B9BF-D3E673BA8A84}"/>
              </a:ext>
            </a:extLst>
          </p:cNvPr>
          <p:cNvSpPr txBox="1"/>
          <p:nvPr/>
        </p:nvSpPr>
        <p:spPr>
          <a:xfrm>
            <a:off x="2028434" y="54237"/>
            <a:ext cx="848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FF0000"/>
                </a:solidFill>
                <a:latin typeface="Arial Black" panose="020B0A04020102020204" pitchFamily="34" charset="0"/>
              </a:rPr>
              <a:t>КАРТА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ADBC1E-1D66-4D1C-82A1-15F7A9223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825" y="1294653"/>
            <a:ext cx="2311400" cy="20015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D9DFBF-CDDC-4594-99CF-3706BBD51D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84" y="4196226"/>
            <a:ext cx="3535272" cy="32406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B45AF0-C415-4574-A3A3-0656CA296A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59" y="3903046"/>
            <a:ext cx="2266743" cy="22667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B4B1D5-84D6-46A9-A423-11A9D7A6DD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72" y="4037286"/>
            <a:ext cx="2933641" cy="3224790"/>
          </a:xfrm>
          <a:prstGeom prst="rect">
            <a:avLst/>
          </a:prstGeom>
        </p:spPr>
      </p:pic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ECCD1F3F-3589-4251-BF17-AAC0DC12B5FC}"/>
              </a:ext>
            </a:extLst>
          </p:cNvPr>
          <p:cNvSpPr/>
          <p:nvPr/>
        </p:nvSpPr>
        <p:spPr>
          <a:xfrm rot="18962608">
            <a:off x="300986" y="1821562"/>
            <a:ext cx="619760" cy="73555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Дуга 5">
            <a:extLst>
              <a:ext uri="{FF2B5EF4-FFF2-40B4-BE49-F238E27FC236}">
                <a16:creationId xmlns:a16="http://schemas.microsoft.com/office/drawing/2014/main" id="{73F238B4-370D-481B-B1B7-EEE50D37ED57}"/>
              </a:ext>
            </a:extLst>
          </p:cNvPr>
          <p:cNvSpPr/>
          <p:nvPr/>
        </p:nvSpPr>
        <p:spPr>
          <a:xfrm rot="20438970">
            <a:off x="-2235868" y="2533053"/>
            <a:ext cx="10088431" cy="787649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50ED46-3E65-4690-8C5F-878ADB3F25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32" y="2244726"/>
            <a:ext cx="1986280" cy="2001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2C5F7E-6A55-4BC8-A8AC-8C05FCE4D601}"/>
              </a:ext>
            </a:extLst>
          </p:cNvPr>
          <p:cNvSpPr txBox="1"/>
          <p:nvPr/>
        </p:nvSpPr>
        <p:spPr>
          <a:xfrm>
            <a:off x="7751782" y="1122363"/>
            <a:ext cx="837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F14F25-15BE-40C3-953B-040A8B89348B}"/>
              </a:ext>
            </a:extLst>
          </p:cNvPr>
          <p:cNvSpPr txBox="1"/>
          <p:nvPr/>
        </p:nvSpPr>
        <p:spPr>
          <a:xfrm>
            <a:off x="1337554" y="2002156"/>
            <a:ext cx="690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5" name="Дуга 14">
            <a:extLst>
              <a:ext uri="{FF2B5EF4-FFF2-40B4-BE49-F238E27FC236}">
                <a16:creationId xmlns:a16="http://schemas.microsoft.com/office/drawing/2014/main" id="{1E4C52C6-3594-408E-99E5-4E528CDEB656}"/>
              </a:ext>
            </a:extLst>
          </p:cNvPr>
          <p:cNvSpPr/>
          <p:nvPr/>
        </p:nvSpPr>
        <p:spPr>
          <a:xfrm rot="17435101">
            <a:off x="2525548" y="3526795"/>
            <a:ext cx="6613866" cy="4449517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4E210A-BE74-4D19-8B81-738584CE986A}"/>
              </a:ext>
            </a:extLst>
          </p:cNvPr>
          <p:cNvSpPr txBox="1"/>
          <p:nvPr/>
        </p:nvSpPr>
        <p:spPr>
          <a:xfrm>
            <a:off x="2833950" y="5132095"/>
            <a:ext cx="949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5D109C-BE24-4A55-91C3-178ECE7266CE}"/>
              </a:ext>
            </a:extLst>
          </p:cNvPr>
          <p:cNvSpPr txBox="1"/>
          <p:nvPr/>
        </p:nvSpPr>
        <p:spPr>
          <a:xfrm>
            <a:off x="6337974" y="4338602"/>
            <a:ext cx="695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 Black" panose="020B0A04020102020204" pitchFamily="34" charset="0"/>
              </a:rPr>
              <a:t>4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0CACAB3-8CDB-4569-85CB-DBB15D1A680D}"/>
              </a:ext>
            </a:extLst>
          </p:cNvPr>
          <p:cNvCxnSpPr>
            <a:cxnSpLocks/>
          </p:cNvCxnSpPr>
          <p:nvPr/>
        </p:nvCxnSpPr>
        <p:spPr>
          <a:xfrm flipV="1">
            <a:off x="7804346" y="5631395"/>
            <a:ext cx="1644454" cy="5566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65E4393-B943-4ED1-B65E-85134048D93F}"/>
              </a:ext>
            </a:extLst>
          </p:cNvPr>
          <p:cNvSpPr txBox="1"/>
          <p:nvPr/>
        </p:nvSpPr>
        <p:spPr>
          <a:xfrm>
            <a:off x="9746466" y="5016857"/>
            <a:ext cx="651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atin typeface="Arial Black" panose="020B0A04020102020204" pitchFamily="34" charset="0"/>
              </a:rPr>
              <a:t>5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D798C31E-3BAC-4D1A-A7EB-A6512B6EFB9D}"/>
              </a:ext>
            </a:extLst>
          </p:cNvPr>
          <p:cNvCxnSpPr>
            <a:cxnSpLocks/>
          </p:cNvCxnSpPr>
          <p:nvPr/>
        </p:nvCxnSpPr>
        <p:spPr>
          <a:xfrm flipH="1">
            <a:off x="4197784" y="5787957"/>
            <a:ext cx="992423" cy="1470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00937B1C-2FAD-43CC-999D-BC2C674999A1}"/>
              </a:ext>
            </a:extLst>
          </p:cNvPr>
          <p:cNvCxnSpPr/>
          <p:nvPr/>
        </p:nvCxnSpPr>
        <p:spPr>
          <a:xfrm flipV="1">
            <a:off x="10565712" y="2400399"/>
            <a:ext cx="1453629" cy="32492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3C3B277-53E6-4F68-B4A3-8F8402BE5BF1}"/>
              </a:ext>
            </a:extLst>
          </p:cNvPr>
          <p:cNvSpPr txBox="1"/>
          <p:nvPr/>
        </p:nvSpPr>
        <p:spPr>
          <a:xfrm>
            <a:off x="11489132" y="1526981"/>
            <a:ext cx="5898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2" name="Стрелка: вниз 31">
            <a:extLst>
              <a:ext uri="{FF2B5EF4-FFF2-40B4-BE49-F238E27FC236}">
                <a16:creationId xmlns:a16="http://schemas.microsoft.com/office/drawing/2014/main" id="{37E0A583-0C9E-49DF-AD63-4E227E398BD1}"/>
              </a:ext>
            </a:extLst>
          </p:cNvPr>
          <p:cNvSpPr/>
          <p:nvPr/>
        </p:nvSpPr>
        <p:spPr>
          <a:xfrm rot="2243547">
            <a:off x="10256476" y="2234573"/>
            <a:ext cx="302906" cy="125196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5ADECD4-0309-4890-9AFA-23337C849C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35" y="690849"/>
            <a:ext cx="2330085" cy="1672264"/>
          </a:xfrm>
          <a:prstGeom prst="rect">
            <a:avLst/>
          </a:prstGeom>
        </p:spPr>
      </p:pic>
      <p:pic>
        <p:nvPicPr>
          <p:cNvPr id="33" name="tts_audio_convert_6582d5cbce41b234158784">
            <a:hlinkClick r:id="" action="ppaction://media"/>
            <a:extLst>
              <a:ext uri="{FF2B5EF4-FFF2-40B4-BE49-F238E27FC236}">
                <a16:creationId xmlns:a16="http://schemas.microsoft.com/office/drawing/2014/main" id="{836781BD-B47F-4E63-AE60-91998A88B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6427" y="5566091"/>
            <a:ext cx="892638" cy="892638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F3BC44CC-A007-4F6C-93BB-30667127E3CF}"/>
              </a:ext>
            </a:extLst>
          </p:cNvPr>
          <p:cNvGrpSpPr/>
          <p:nvPr/>
        </p:nvGrpSpPr>
        <p:grpSpPr>
          <a:xfrm>
            <a:off x="10148839" y="5787957"/>
            <a:ext cx="1828800" cy="1136253"/>
            <a:chOff x="9474200" y="5676900"/>
            <a:chExt cx="1828800" cy="1136253"/>
          </a:xfrm>
        </p:grpSpPr>
        <p:sp>
          <p:nvSpPr>
            <p:cNvPr id="36" name="Стрелка: вправо 35">
              <a:extLst>
                <a:ext uri="{FF2B5EF4-FFF2-40B4-BE49-F238E27FC236}">
                  <a16:creationId xmlns:a16="http://schemas.microsoft.com/office/drawing/2014/main" id="{980450BE-1326-420C-A2B1-2353FC40292A}"/>
                </a:ext>
              </a:extLst>
            </p:cNvPr>
            <p:cNvSpPr/>
            <p:nvPr/>
          </p:nvSpPr>
          <p:spPr>
            <a:xfrm>
              <a:off x="9474200" y="5676900"/>
              <a:ext cx="1828800" cy="11362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B26028E-D176-4D64-AF73-06D192EAEB88}"/>
                </a:ext>
              </a:extLst>
            </p:cNvPr>
            <p:cNvSpPr txBox="1"/>
            <p:nvPr/>
          </p:nvSpPr>
          <p:spPr>
            <a:xfrm>
              <a:off x="9519007" y="5997118"/>
              <a:ext cx="1408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  <a:hlinkClick r:id="rId14" action="ppaction://hlinksldjump"/>
                </a:rPr>
                <a:t>вперед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88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FF34D8-9BD3-4248-A673-7F0710F5F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47" y="1952265"/>
            <a:ext cx="5335665" cy="45867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2F9A36-DBD5-465E-B43D-A50ADD7FA626}"/>
              </a:ext>
            </a:extLst>
          </p:cNvPr>
          <p:cNvSpPr txBox="1"/>
          <p:nvPr/>
        </p:nvSpPr>
        <p:spPr>
          <a:xfrm>
            <a:off x="6515543" y="1547802"/>
            <a:ext cx="5046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Нашли сундук, но что бы его открыть, надо выполнить последнее задание.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BA641E-AD66-45D8-B0E8-1BE43CFE6B8A}"/>
              </a:ext>
            </a:extLst>
          </p:cNvPr>
          <p:cNvSpPr txBox="1"/>
          <p:nvPr/>
        </p:nvSpPr>
        <p:spPr>
          <a:xfrm>
            <a:off x="1981200" y="422135"/>
            <a:ext cx="8826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Ура наш сундук найден!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0FC8AC2-C9CF-4C39-BEAB-3A5EA369131F}"/>
              </a:ext>
            </a:extLst>
          </p:cNvPr>
          <p:cNvGrpSpPr/>
          <p:nvPr/>
        </p:nvGrpSpPr>
        <p:grpSpPr>
          <a:xfrm>
            <a:off x="9914753" y="5626100"/>
            <a:ext cx="1828800" cy="1136253"/>
            <a:chOff x="9474200" y="5676900"/>
            <a:chExt cx="1828800" cy="1136253"/>
          </a:xfrm>
        </p:grpSpPr>
        <p:sp>
          <p:nvSpPr>
            <p:cNvPr id="11" name="Стрелка: вправо 10">
              <a:extLst>
                <a:ext uri="{FF2B5EF4-FFF2-40B4-BE49-F238E27FC236}">
                  <a16:creationId xmlns:a16="http://schemas.microsoft.com/office/drawing/2014/main" id="{79B43E7B-68D6-4C5D-9904-24A97B80903E}"/>
                </a:ext>
              </a:extLst>
            </p:cNvPr>
            <p:cNvSpPr/>
            <p:nvPr/>
          </p:nvSpPr>
          <p:spPr>
            <a:xfrm>
              <a:off x="9474200" y="5676900"/>
              <a:ext cx="1828800" cy="11362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9A72C0-8494-44AB-8114-5E43776C582C}"/>
                </a:ext>
              </a:extLst>
            </p:cNvPr>
            <p:cNvSpPr txBox="1"/>
            <p:nvPr/>
          </p:nvSpPr>
          <p:spPr>
            <a:xfrm>
              <a:off x="9519007" y="5997118"/>
              <a:ext cx="1408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  <a:hlinkClick r:id="rId4" action="ppaction://hlinksldjump"/>
                </a:rPr>
                <a:t>вперед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56874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9C3DBF-EBB4-434E-B9BF-D3E673BA8A84}"/>
              </a:ext>
            </a:extLst>
          </p:cNvPr>
          <p:cNvSpPr txBox="1"/>
          <p:nvPr/>
        </p:nvSpPr>
        <p:spPr>
          <a:xfrm>
            <a:off x="1524000" y="44847"/>
            <a:ext cx="848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FF0000"/>
                </a:solidFill>
                <a:latin typeface="Arial Black" panose="020B0A04020102020204" pitchFamily="34" charset="0"/>
              </a:rPr>
              <a:t>Разгадать ребус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F0646F-6158-4F77-8654-8713D429564D}"/>
              </a:ext>
            </a:extLst>
          </p:cNvPr>
          <p:cNvSpPr txBox="1"/>
          <p:nvPr/>
        </p:nvSpPr>
        <p:spPr>
          <a:xfrm>
            <a:off x="339048" y="1343432"/>
            <a:ext cx="81377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МЕТ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DB3247-7833-4858-B30B-7DEB90CEF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468" y="735279"/>
            <a:ext cx="2459650" cy="27340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317780-1160-4448-976B-C473613BAD1D}"/>
              </a:ext>
            </a:extLst>
          </p:cNvPr>
          <p:cNvSpPr txBox="1"/>
          <p:nvPr/>
        </p:nvSpPr>
        <p:spPr>
          <a:xfrm>
            <a:off x="404085" y="4170126"/>
            <a:ext cx="21883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latin typeface="Bahnschrift" panose="020B0502040204020203" pitchFamily="34" charset="0"/>
              </a:rPr>
              <a:t>ЗА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DA7626-BF6A-4A30-9C46-500C2CC59A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85" y="3217399"/>
            <a:ext cx="2621118" cy="26211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E57462-BE30-4CD3-9C1E-F42FEFBAC263}"/>
              </a:ext>
            </a:extLst>
          </p:cNvPr>
          <p:cNvSpPr txBox="1"/>
          <p:nvPr/>
        </p:nvSpPr>
        <p:spPr>
          <a:xfrm>
            <a:off x="4218081" y="4254444"/>
            <a:ext cx="23627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latin typeface="Bahnschrift" panose="020B0502040204020203" pitchFamily="34" charset="0"/>
              </a:rPr>
              <a:t>КИ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CC8A5A-638B-475B-86E0-69E0D932C03B}"/>
              </a:ext>
            </a:extLst>
          </p:cNvPr>
          <p:cNvSpPr txBox="1"/>
          <p:nvPr/>
        </p:nvSpPr>
        <p:spPr>
          <a:xfrm>
            <a:off x="6812118" y="1322883"/>
            <a:ext cx="30554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latin typeface="Bahnschrift" panose="020B0502040204020203" pitchFamily="34" charset="0"/>
              </a:rPr>
              <a:t>ДЯТ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DF2CDF4-2D42-453D-94BB-5960D5E29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975" y="456987"/>
            <a:ext cx="2459650" cy="27340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C2F6E4-B770-46E6-BF16-08256E3E7581}"/>
              </a:ext>
            </a:extLst>
          </p:cNvPr>
          <p:cNvSpPr txBox="1"/>
          <p:nvPr/>
        </p:nvSpPr>
        <p:spPr>
          <a:xfrm>
            <a:off x="7017249" y="4429919"/>
            <a:ext cx="2850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latin typeface="Bahnschrift" panose="020B0502040204020203" pitchFamily="34" charset="0"/>
              </a:rPr>
              <a:t>КИС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924A130-09C7-4709-AEAA-38CAF8EC9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199" y="3327068"/>
            <a:ext cx="2459650" cy="27340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7940DCF-E755-4DC1-A53D-781B8074EF09}"/>
              </a:ext>
            </a:extLst>
          </p:cNvPr>
          <p:cNvSpPr txBox="1"/>
          <p:nvPr/>
        </p:nvSpPr>
        <p:spPr>
          <a:xfrm>
            <a:off x="11342670" y="416704"/>
            <a:ext cx="8207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dirty="0">
                <a:solidFill>
                  <a:srgbClr val="FF0000"/>
                </a:solidFill>
                <a:latin typeface="Bahnschrift" panose="020B0502040204020203" pitchFamily="34" charset="0"/>
              </a:rPr>
              <a:t>,</a:t>
            </a:r>
          </a:p>
        </p:txBody>
      </p:sp>
      <p:sp>
        <p:nvSpPr>
          <p:cNvPr id="7" name="Овал 6">
            <a:hlinkClick r:id="rId6" action="ppaction://hlinksldjump"/>
            <a:extLst>
              <a:ext uri="{FF2B5EF4-FFF2-40B4-BE49-F238E27FC236}">
                <a16:creationId xmlns:a16="http://schemas.microsoft.com/office/drawing/2014/main" id="{2E790653-0DD7-4EB7-BDC0-B4F6CBE73094}"/>
              </a:ext>
            </a:extLst>
          </p:cNvPr>
          <p:cNvSpPr/>
          <p:nvPr/>
        </p:nvSpPr>
        <p:spPr>
          <a:xfrm>
            <a:off x="5092196" y="1725755"/>
            <a:ext cx="1291470" cy="9472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DCABD-C207-46EE-AE50-541088E17680}"/>
              </a:ext>
            </a:extLst>
          </p:cNvPr>
          <p:cNvSpPr txBox="1"/>
          <p:nvPr/>
        </p:nvSpPr>
        <p:spPr>
          <a:xfrm>
            <a:off x="5347217" y="1987282"/>
            <a:ext cx="781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FA7E410-6F1D-4836-AF35-8FDF6250760F}"/>
              </a:ext>
            </a:extLst>
          </p:cNvPr>
          <p:cNvSpPr/>
          <p:nvPr/>
        </p:nvSpPr>
        <p:spPr>
          <a:xfrm>
            <a:off x="8151490" y="2974648"/>
            <a:ext cx="2148210" cy="6034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4FF827-9B04-4168-99C2-356E66FE7C39}"/>
              </a:ext>
            </a:extLst>
          </p:cNvPr>
          <p:cNvSpPr txBox="1"/>
          <p:nvPr/>
        </p:nvSpPr>
        <p:spPr>
          <a:xfrm>
            <a:off x="8419974" y="2940814"/>
            <a:ext cx="2248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  <a:hlinkClick r:id="rId7" action="ppaction://hlinksldjump"/>
              </a:rPr>
              <a:t>ответ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3F9E075-6DB9-4C88-ACD0-04C8604FA60F}"/>
              </a:ext>
            </a:extLst>
          </p:cNvPr>
          <p:cNvSpPr/>
          <p:nvPr/>
        </p:nvSpPr>
        <p:spPr>
          <a:xfrm>
            <a:off x="1892300" y="5801342"/>
            <a:ext cx="2621118" cy="7367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7FDF3A-6CBD-49A9-8AC3-15488740BA09}"/>
              </a:ext>
            </a:extLst>
          </p:cNvPr>
          <p:cNvSpPr txBox="1"/>
          <p:nvPr/>
        </p:nvSpPr>
        <p:spPr>
          <a:xfrm>
            <a:off x="2108380" y="5816157"/>
            <a:ext cx="2188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Arial Black" panose="020B0A04020102020204" pitchFamily="34" charset="0"/>
                <a:hlinkClick r:id="rId8" action="ppaction://hlinksldjump"/>
              </a:rPr>
              <a:t>ОТВЕТ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2ED2CE6-E034-4F01-894C-A8131C99C76E}"/>
              </a:ext>
            </a:extLst>
          </p:cNvPr>
          <p:cNvSpPr/>
          <p:nvPr/>
        </p:nvSpPr>
        <p:spPr>
          <a:xfrm>
            <a:off x="7910540" y="5783879"/>
            <a:ext cx="1560025" cy="10118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B3500C-A12C-4C57-A6E9-EDD61310FB9E}"/>
              </a:ext>
            </a:extLst>
          </p:cNvPr>
          <p:cNvSpPr txBox="1"/>
          <p:nvPr/>
        </p:nvSpPr>
        <p:spPr>
          <a:xfrm>
            <a:off x="8306341" y="6061135"/>
            <a:ext cx="1042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 Black" panose="020B0A04020102020204" pitchFamily="34" charset="0"/>
                <a:hlinkClick r:id="rId9" action="ppaction://hlinksldjump"/>
              </a:rPr>
              <a:t>ответ</a:t>
            </a:r>
            <a:endParaRPr lang="ru-RU" sz="2000" b="1" dirty="0">
              <a:latin typeface="Arial Black" panose="020B0A04020102020204" pitchFamily="34" charset="0"/>
            </a:endParaRPr>
          </a:p>
        </p:txBody>
      </p:sp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595BFC56-2757-42C0-87A2-57AE63922D44}"/>
              </a:ext>
            </a:extLst>
          </p:cNvPr>
          <p:cNvSpPr/>
          <p:nvPr/>
        </p:nvSpPr>
        <p:spPr>
          <a:xfrm>
            <a:off x="10556790" y="5885660"/>
            <a:ext cx="1560025" cy="9723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FBFDA2-2499-41D2-AA2C-F43177033F85}"/>
              </a:ext>
            </a:extLst>
          </p:cNvPr>
          <p:cNvSpPr txBox="1"/>
          <p:nvPr/>
        </p:nvSpPr>
        <p:spPr>
          <a:xfrm>
            <a:off x="10556790" y="6134816"/>
            <a:ext cx="1606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 Black" panose="020B0A04020102020204" pitchFamily="34" charset="0"/>
                <a:hlinkClick r:id="rId10" action="ppaction://hlinksldjump"/>
              </a:rPr>
              <a:t>вперед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5338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34"/>
            <a:ext cx="122936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F0646F-6158-4F77-8654-8713D429564D}"/>
              </a:ext>
            </a:extLst>
          </p:cNvPr>
          <p:cNvSpPr txBox="1"/>
          <p:nvPr/>
        </p:nvSpPr>
        <p:spPr>
          <a:xfrm>
            <a:off x="3343097" y="1970822"/>
            <a:ext cx="81377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МЕТЕЛЬ</a:t>
            </a: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F7AB32A7-0240-414F-AC8F-8C02EAF6D0A7}"/>
              </a:ext>
            </a:extLst>
          </p:cNvPr>
          <p:cNvSpPr/>
          <p:nvPr/>
        </p:nvSpPr>
        <p:spPr>
          <a:xfrm rot="5400000">
            <a:off x="2457450" y="4406900"/>
            <a:ext cx="1771650" cy="28384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hlinkClick r:id="rId3" action="ppaction://hlinksldjump"/>
            <a:extLst>
              <a:ext uri="{FF2B5EF4-FFF2-40B4-BE49-F238E27FC236}">
                <a16:creationId xmlns:a16="http://schemas.microsoft.com/office/drawing/2014/main" id="{CDCBFABE-D779-42BA-8BFA-B0059669BA3A}"/>
              </a:ext>
            </a:extLst>
          </p:cNvPr>
          <p:cNvSpPr txBox="1"/>
          <p:nvPr/>
        </p:nvSpPr>
        <p:spPr>
          <a:xfrm>
            <a:off x="2720797" y="5498719"/>
            <a:ext cx="199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 Black" panose="020B0A04020102020204" pitchFamily="34" charset="0"/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30066197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34"/>
            <a:ext cx="1229360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CC8A5A-638B-475B-86E0-69E0D932C03B}"/>
              </a:ext>
            </a:extLst>
          </p:cNvPr>
          <p:cNvSpPr txBox="1"/>
          <p:nvPr/>
        </p:nvSpPr>
        <p:spPr>
          <a:xfrm>
            <a:off x="3662518" y="2316163"/>
            <a:ext cx="46559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latin typeface="Bahnschrift" panose="020B0502040204020203" pitchFamily="34" charset="0"/>
              </a:rPr>
              <a:t>ДЯТЕЛ</a:t>
            </a: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57D490E7-513D-4A1A-8ACC-4380370C3A44}"/>
              </a:ext>
            </a:extLst>
          </p:cNvPr>
          <p:cNvSpPr/>
          <p:nvPr/>
        </p:nvSpPr>
        <p:spPr>
          <a:xfrm rot="5400000">
            <a:off x="2260600" y="4470400"/>
            <a:ext cx="1511300" cy="24003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FA6825-A75E-4F88-AAA4-610B42D4243D}"/>
              </a:ext>
            </a:extLst>
          </p:cNvPr>
          <p:cNvSpPr txBox="1"/>
          <p:nvPr/>
        </p:nvSpPr>
        <p:spPr>
          <a:xfrm>
            <a:off x="2171700" y="5349875"/>
            <a:ext cx="204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  <a:hlinkClick r:id="rId3" action="ppaction://hlinksldjump"/>
              </a:rPr>
              <a:t>назад</a:t>
            </a:r>
            <a:endParaRPr lang="ru-RU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391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317780-1160-4448-976B-C473613BAD1D}"/>
              </a:ext>
            </a:extLst>
          </p:cNvPr>
          <p:cNvSpPr txBox="1"/>
          <p:nvPr/>
        </p:nvSpPr>
        <p:spPr>
          <a:xfrm>
            <a:off x="1524000" y="2158570"/>
            <a:ext cx="63777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latin typeface="Bahnschrift" panose="020B0502040204020203" pitchFamily="34" charset="0"/>
              </a:rPr>
              <a:t>ЗАМОРОЗ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57462-BE30-4CD3-9C1E-F42FEFBAC263}"/>
              </a:ext>
            </a:extLst>
          </p:cNvPr>
          <p:cNvSpPr txBox="1"/>
          <p:nvPr/>
        </p:nvSpPr>
        <p:spPr>
          <a:xfrm>
            <a:off x="7240681" y="2158570"/>
            <a:ext cx="23627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latin typeface="Bahnschrift" panose="020B0502040204020203" pitchFamily="34" charset="0"/>
              </a:rPr>
              <a:t>КИ</a:t>
            </a: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874CCD8B-39A2-473D-A69B-3BAA60678D4D}"/>
              </a:ext>
            </a:extLst>
          </p:cNvPr>
          <p:cNvSpPr/>
          <p:nvPr/>
        </p:nvSpPr>
        <p:spPr>
          <a:xfrm rot="5400000">
            <a:off x="1384300" y="4648200"/>
            <a:ext cx="1473200" cy="2209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hlinkClick r:id="rId3" action="ppaction://hlinksldjump"/>
            <a:extLst>
              <a:ext uri="{FF2B5EF4-FFF2-40B4-BE49-F238E27FC236}">
                <a16:creationId xmlns:a16="http://schemas.microsoft.com/office/drawing/2014/main" id="{21F5501F-5CD3-4CFE-AD36-C83BA4FAA29D}"/>
              </a:ext>
            </a:extLst>
          </p:cNvPr>
          <p:cNvSpPr txBox="1"/>
          <p:nvPr/>
        </p:nvSpPr>
        <p:spPr>
          <a:xfrm>
            <a:off x="1524000" y="5429934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  <a:hlinkClick r:id="rId3" action="ppaction://hlinksldjump"/>
              </a:rPr>
              <a:t>назад</a:t>
            </a:r>
            <a:endParaRPr lang="ru-RU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4808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C2F6E4-B770-46E6-BF16-08256E3E7581}"/>
              </a:ext>
            </a:extLst>
          </p:cNvPr>
          <p:cNvSpPr txBox="1"/>
          <p:nvPr/>
        </p:nvSpPr>
        <p:spPr>
          <a:xfrm>
            <a:off x="3245710" y="1841572"/>
            <a:ext cx="57204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latin typeface="Bahnschrift" panose="020B0502040204020203" pitchFamily="34" charset="0"/>
              </a:rPr>
              <a:t>КИСЕЛЬ</a:t>
            </a: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3795FD38-FF93-4E21-B13E-EB885A734ADB}"/>
              </a:ext>
            </a:extLst>
          </p:cNvPr>
          <p:cNvSpPr/>
          <p:nvPr/>
        </p:nvSpPr>
        <p:spPr>
          <a:xfrm rot="5400000">
            <a:off x="1619250" y="4629150"/>
            <a:ext cx="1485900" cy="2286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0CC7D5-6CD7-48F4-876C-D03AE1CF3533}"/>
              </a:ext>
            </a:extLst>
          </p:cNvPr>
          <p:cNvSpPr txBox="1"/>
          <p:nvPr/>
        </p:nvSpPr>
        <p:spPr>
          <a:xfrm>
            <a:off x="1689100" y="5418207"/>
            <a:ext cx="2171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Arial Black" panose="020B0A04020102020204" pitchFamily="34" charset="0"/>
                <a:hlinkClick r:id="rId3" action="ppaction://hlinksldjump"/>
              </a:rPr>
              <a:t>назад</a:t>
            </a:r>
            <a:endParaRPr lang="ru-RU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046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3F367-6016-4145-AEEB-2B383060F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9E5F82-AE27-4C9B-9635-B954C8964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CA51FE2-2C2E-4D82-9C48-98694F043719}"/>
              </a:ext>
            </a:extLst>
          </p:cNvPr>
          <p:cNvGrpSpPr/>
          <p:nvPr/>
        </p:nvGrpSpPr>
        <p:grpSpPr>
          <a:xfrm>
            <a:off x="9474200" y="5676900"/>
            <a:ext cx="1828800" cy="1136253"/>
            <a:chOff x="9474200" y="5676900"/>
            <a:chExt cx="1828800" cy="1136253"/>
          </a:xfrm>
        </p:grpSpPr>
        <p:sp>
          <p:nvSpPr>
            <p:cNvPr id="6" name="Стрелка: вправо 5">
              <a:extLst>
                <a:ext uri="{FF2B5EF4-FFF2-40B4-BE49-F238E27FC236}">
                  <a16:creationId xmlns:a16="http://schemas.microsoft.com/office/drawing/2014/main" id="{958BAAE1-C322-4FAB-9FAE-5D3C0B5019BC}"/>
                </a:ext>
              </a:extLst>
            </p:cNvPr>
            <p:cNvSpPr/>
            <p:nvPr/>
          </p:nvSpPr>
          <p:spPr>
            <a:xfrm>
              <a:off x="9474200" y="5676900"/>
              <a:ext cx="1828800" cy="11362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B453AD0-126F-4EA5-8BE3-BFED6BD865E1}"/>
                </a:ext>
              </a:extLst>
            </p:cNvPr>
            <p:cNvSpPr txBox="1"/>
            <p:nvPr/>
          </p:nvSpPr>
          <p:spPr>
            <a:xfrm>
              <a:off x="9519007" y="5997118"/>
              <a:ext cx="1408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  <a:hlinkClick r:id="rId3" action="ppaction://hlinksldjump"/>
                </a:rPr>
                <a:t>вперед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57975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34"/>
            <a:ext cx="122936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C2D48B-881B-43E1-857F-764FA894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324" y="390210"/>
            <a:ext cx="8009277" cy="702601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EC7E9C-C081-4C6F-8DAC-04D5ACE11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82" y="2552167"/>
            <a:ext cx="1613042" cy="135105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19BF882-8B83-4CAD-B9F4-E73D0C6485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403" y="1919551"/>
            <a:ext cx="2161854" cy="216185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F96D900-2D8C-4EA9-B686-2919B5CB78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8346">
            <a:off x="8232745" y="2830379"/>
            <a:ext cx="1834353" cy="173837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580830C-7902-4319-A311-1DE8B82441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975">
            <a:off x="7759928" y="3479270"/>
            <a:ext cx="1848866" cy="16557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F01440-4137-437A-84F2-E25D520F67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" y="241300"/>
            <a:ext cx="5834371" cy="6226490"/>
          </a:xfrm>
          <a:prstGeom prst="rect">
            <a:avLst/>
          </a:prstGeom>
        </p:spPr>
      </p:pic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B9494E4-81FA-4EB3-99E5-8320928061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161" y="3000478"/>
            <a:ext cx="1920886" cy="1485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5578EB-B9C6-4545-AFA2-597208081FEB}"/>
              </a:ext>
            </a:extLst>
          </p:cNvPr>
          <p:cNvSpPr txBox="1"/>
          <p:nvPr/>
        </p:nvSpPr>
        <p:spPr>
          <a:xfrm>
            <a:off x="3788974" y="87435"/>
            <a:ext cx="66928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Arial Black" panose="020B0A04020102020204" pitchFamily="34" charset="0"/>
              </a:rPr>
              <a:t>Наряди ёлочку</a:t>
            </a:r>
          </a:p>
        </p:txBody>
      </p:sp>
    </p:spTree>
    <p:extLst>
      <p:ext uri="{BB962C8B-B14F-4D97-AF65-F5344CB8AC3E}">
        <p14:creationId xmlns:p14="http://schemas.microsoft.com/office/powerpoint/2010/main" val="2377694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6671" cy="6904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12CA44-4CA8-4227-9970-99A8B1A1C584}"/>
              </a:ext>
            </a:extLst>
          </p:cNvPr>
          <p:cNvSpPr txBox="1"/>
          <p:nvPr/>
        </p:nvSpPr>
        <p:spPr>
          <a:xfrm>
            <a:off x="3909715" y="228768"/>
            <a:ext cx="711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Arial Black" panose="020B0A04020102020204" pitchFamily="34" charset="0"/>
              </a:rPr>
              <a:t>Загадки</a:t>
            </a:r>
          </a:p>
        </p:txBody>
      </p:sp>
      <p:sp>
        <p:nvSpPr>
          <p:cNvPr id="12" name="Звезда: 8 точек 11">
            <a:extLst>
              <a:ext uri="{FF2B5EF4-FFF2-40B4-BE49-F238E27FC236}">
                <a16:creationId xmlns:a16="http://schemas.microsoft.com/office/drawing/2014/main" id="{E2A6BB4B-5FC9-4837-BB5B-87279E487EC5}"/>
              </a:ext>
            </a:extLst>
          </p:cNvPr>
          <p:cNvSpPr/>
          <p:nvPr/>
        </p:nvSpPr>
        <p:spPr>
          <a:xfrm rot="1469385">
            <a:off x="-231327" y="1683608"/>
            <a:ext cx="3587881" cy="3147792"/>
          </a:xfrm>
          <a:prstGeom prst="star8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Звезда: 8 точек 13">
            <a:extLst>
              <a:ext uri="{FF2B5EF4-FFF2-40B4-BE49-F238E27FC236}">
                <a16:creationId xmlns:a16="http://schemas.microsoft.com/office/drawing/2014/main" id="{C6C0C12C-C2E0-44AD-AEF1-797896207C01}"/>
              </a:ext>
            </a:extLst>
          </p:cNvPr>
          <p:cNvSpPr/>
          <p:nvPr/>
        </p:nvSpPr>
        <p:spPr>
          <a:xfrm>
            <a:off x="5949351" y="1122363"/>
            <a:ext cx="3173709" cy="3032590"/>
          </a:xfrm>
          <a:prstGeom prst="star8">
            <a:avLst>
              <a:gd name="adj" fmla="val 34924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Летом ходит без дороги</a:t>
            </a:r>
          </a:p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Возле сосен и берез,</a:t>
            </a:r>
          </a:p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А зимой он спит в берлоге,</a:t>
            </a:r>
          </a:p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От мороза прячет нос</a:t>
            </a:r>
          </a:p>
        </p:txBody>
      </p:sp>
      <p:sp>
        <p:nvSpPr>
          <p:cNvPr id="15" name="Звезда: 8 точек 14">
            <a:extLst>
              <a:ext uri="{FF2B5EF4-FFF2-40B4-BE49-F238E27FC236}">
                <a16:creationId xmlns:a16="http://schemas.microsoft.com/office/drawing/2014/main" id="{B7E89AAD-FAC3-4964-807A-EF2C1C03974A}"/>
              </a:ext>
            </a:extLst>
          </p:cNvPr>
          <p:cNvSpPr/>
          <p:nvPr/>
        </p:nvSpPr>
        <p:spPr>
          <a:xfrm rot="153749">
            <a:off x="8884181" y="1521634"/>
            <a:ext cx="3305222" cy="2966784"/>
          </a:xfrm>
          <a:prstGeom prst="star8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Кто по елкам ловко скачет,</a:t>
            </a: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И влезает на дубы?</a:t>
            </a: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Кто в дупле орехи прячет?</a:t>
            </a: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Сушит на зиму грибы?</a:t>
            </a:r>
          </a:p>
        </p:txBody>
      </p:sp>
      <p:sp>
        <p:nvSpPr>
          <p:cNvPr id="16" name="Звезда: 8 точек 15">
            <a:extLst>
              <a:ext uri="{FF2B5EF4-FFF2-40B4-BE49-F238E27FC236}">
                <a16:creationId xmlns:a16="http://schemas.microsoft.com/office/drawing/2014/main" id="{4268E9AA-0756-49D2-849C-82AA946EA9EC}"/>
              </a:ext>
            </a:extLst>
          </p:cNvPr>
          <p:cNvSpPr/>
          <p:nvPr/>
        </p:nvSpPr>
        <p:spPr>
          <a:xfrm rot="1469385">
            <a:off x="2823697" y="2056628"/>
            <a:ext cx="3691182" cy="3504869"/>
          </a:xfrm>
          <a:prstGeom prst="star8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F98A3C-FF8B-45F8-B79E-05B87058C7C0}"/>
              </a:ext>
            </a:extLst>
          </p:cNvPr>
          <p:cNvSpPr txBox="1"/>
          <p:nvPr/>
        </p:nvSpPr>
        <p:spPr>
          <a:xfrm>
            <a:off x="735575" y="2080483"/>
            <a:ext cx="1654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Летом сер, зимою бел,</a:t>
            </a: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По характеру несмел.</a:t>
            </a: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 По полянкам скачет ловко,</a:t>
            </a: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Любит сочную морковку.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B267D3-908D-4199-99BB-31EA88D67310}"/>
              </a:ext>
            </a:extLst>
          </p:cNvPr>
          <p:cNvSpPr txBox="1"/>
          <p:nvPr/>
        </p:nvSpPr>
        <p:spPr>
          <a:xfrm>
            <a:off x="1461593" y="5175575"/>
            <a:ext cx="3094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     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50FA86-829E-4AB2-A5AA-3B574F761910}"/>
              </a:ext>
            </a:extLst>
          </p:cNvPr>
          <p:cNvSpPr txBox="1"/>
          <p:nvPr/>
        </p:nvSpPr>
        <p:spPr>
          <a:xfrm>
            <a:off x="3718431" y="2667795"/>
            <a:ext cx="20311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Серый, страшный и зубастый</a:t>
            </a: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 Произвёл переполох.</a:t>
            </a: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Все зверята разбежались.</a:t>
            </a: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Напугал зверят тех…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1CCAEB9D-2654-438B-8FC5-C6D87C4D80C1}"/>
              </a:ext>
            </a:extLst>
          </p:cNvPr>
          <p:cNvSpPr/>
          <p:nvPr/>
        </p:nvSpPr>
        <p:spPr>
          <a:xfrm>
            <a:off x="339656" y="4740299"/>
            <a:ext cx="1969118" cy="149775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hlinkClick r:id="rId5" action="ppaction://hlinksldjump"/>
              </a:rPr>
              <a:t>Отгадка</a:t>
            </a:r>
            <a:r>
              <a:rPr lang="ru-RU" dirty="0"/>
              <a:t> </a:t>
            </a:r>
          </a:p>
        </p:txBody>
      </p:sp>
      <p:sp>
        <p:nvSpPr>
          <p:cNvPr id="28" name="Овал 27">
            <a:hlinkClick r:id="rId6" action="ppaction://hlinksldjump"/>
            <a:extLst>
              <a:ext uri="{FF2B5EF4-FFF2-40B4-BE49-F238E27FC236}">
                <a16:creationId xmlns:a16="http://schemas.microsoft.com/office/drawing/2014/main" id="{DA4D9721-3A31-420F-8142-2076E0ACE12A}"/>
              </a:ext>
            </a:extLst>
          </p:cNvPr>
          <p:cNvSpPr/>
          <p:nvPr/>
        </p:nvSpPr>
        <p:spPr>
          <a:xfrm>
            <a:off x="3724959" y="5349875"/>
            <a:ext cx="1969118" cy="149775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hlinkClick r:id="rId6" action="ppaction://hlinksldjump"/>
              </a:rPr>
              <a:t>Отгадка</a:t>
            </a:r>
            <a:r>
              <a:rPr lang="ru-RU" dirty="0"/>
              <a:t> </a:t>
            </a:r>
          </a:p>
        </p:txBody>
      </p:sp>
      <p:sp>
        <p:nvSpPr>
          <p:cNvPr id="30" name="Овал 29">
            <a:hlinkClick r:id="rId7" action="ppaction://hlinksldjump"/>
            <a:extLst>
              <a:ext uri="{FF2B5EF4-FFF2-40B4-BE49-F238E27FC236}">
                <a16:creationId xmlns:a16="http://schemas.microsoft.com/office/drawing/2014/main" id="{5532B87C-2C7C-40DD-8C6C-51D5D5D796CC}"/>
              </a:ext>
            </a:extLst>
          </p:cNvPr>
          <p:cNvSpPr/>
          <p:nvPr/>
        </p:nvSpPr>
        <p:spPr>
          <a:xfrm>
            <a:off x="6667031" y="4177732"/>
            <a:ext cx="1969118" cy="149775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Отгадка </a:t>
            </a:r>
          </a:p>
        </p:txBody>
      </p:sp>
      <p:sp>
        <p:nvSpPr>
          <p:cNvPr id="31" name="Овал 30">
            <a:hlinkClick r:id="rId8" action="ppaction://hlinksldjump"/>
            <a:extLst>
              <a:ext uri="{FF2B5EF4-FFF2-40B4-BE49-F238E27FC236}">
                <a16:creationId xmlns:a16="http://schemas.microsoft.com/office/drawing/2014/main" id="{D45C993C-AF9B-4E20-98B2-74D6BA673304}"/>
              </a:ext>
            </a:extLst>
          </p:cNvPr>
          <p:cNvSpPr/>
          <p:nvPr/>
        </p:nvSpPr>
        <p:spPr>
          <a:xfrm>
            <a:off x="9452621" y="4210313"/>
            <a:ext cx="1969118" cy="149775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Отгадка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827DD0-8054-4D6C-AE83-D6E9EFBFF058}"/>
              </a:ext>
            </a:extLst>
          </p:cNvPr>
          <p:cNvSpPr txBox="1"/>
          <p:nvPr/>
        </p:nvSpPr>
        <p:spPr>
          <a:xfrm>
            <a:off x="10242175" y="1334498"/>
            <a:ext cx="85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8A8D09-03FF-43FE-90E2-BCE4A4BA1DCA}"/>
              </a:ext>
            </a:extLst>
          </p:cNvPr>
          <p:cNvSpPr txBox="1"/>
          <p:nvPr/>
        </p:nvSpPr>
        <p:spPr>
          <a:xfrm>
            <a:off x="2103120" y="548640"/>
            <a:ext cx="118872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tts_audio_convert_6582d345159cc638815608">
            <a:hlinkClick r:id="" action="ppaction://media"/>
            <a:extLst>
              <a:ext uri="{FF2B5EF4-FFF2-40B4-BE49-F238E27FC236}">
                <a16:creationId xmlns:a16="http://schemas.microsoft.com/office/drawing/2014/main" id="{D833A22A-F768-4EB3-B213-7B5A595FB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9226" y="6311808"/>
            <a:ext cx="406400" cy="40640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0FFDE39-8872-415F-9548-1ECED8B2E55F}"/>
              </a:ext>
            </a:extLst>
          </p:cNvPr>
          <p:cNvGrpSpPr/>
          <p:nvPr/>
        </p:nvGrpSpPr>
        <p:grpSpPr>
          <a:xfrm>
            <a:off x="10465092" y="5675491"/>
            <a:ext cx="1828800" cy="1136253"/>
            <a:chOff x="9474200" y="5676900"/>
            <a:chExt cx="1828800" cy="1136253"/>
          </a:xfrm>
        </p:grpSpPr>
        <p:sp>
          <p:nvSpPr>
            <p:cNvPr id="22" name="Стрелка: вправо 21">
              <a:extLst>
                <a:ext uri="{FF2B5EF4-FFF2-40B4-BE49-F238E27FC236}">
                  <a16:creationId xmlns:a16="http://schemas.microsoft.com/office/drawing/2014/main" id="{F6CF15DF-2A93-417B-887C-8D7A3B4CB4BF}"/>
                </a:ext>
              </a:extLst>
            </p:cNvPr>
            <p:cNvSpPr/>
            <p:nvPr/>
          </p:nvSpPr>
          <p:spPr>
            <a:xfrm>
              <a:off x="9474200" y="5676900"/>
              <a:ext cx="1828800" cy="113625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0D419D-5194-4DD7-BE8A-50B74978E5DE}"/>
                </a:ext>
              </a:extLst>
            </p:cNvPr>
            <p:cNvSpPr txBox="1"/>
            <p:nvPr/>
          </p:nvSpPr>
          <p:spPr>
            <a:xfrm>
              <a:off x="9519007" y="5997118"/>
              <a:ext cx="1408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  <a:hlinkClick r:id="rId10" action="ppaction://hlinksldjump"/>
                </a:rPr>
                <a:t>вперед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910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34"/>
            <a:ext cx="122936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C2D48B-881B-43E1-857F-764FA894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324" y="390210"/>
            <a:ext cx="8009277" cy="702601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EC7E9C-C081-4C6F-8DAC-04D5ACE11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82" y="2552167"/>
            <a:ext cx="1613042" cy="135105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19BF882-8B83-4CAD-B9F4-E73D0C6485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403" y="1919551"/>
            <a:ext cx="2161854" cy="216185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F96D900-2D8C-4EA9-B686-2919B5CB78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8346">
            <a:off x="8232745" y="2830379"/>
            <a:ext cx="1834353" cy="173837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580830C-7902-4319-A311-1DE8B82441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975">
            <a:off x="7759928" y="3479270"/>
            <a:ext cx="1848866" cy="16557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F01440-4137-437A-84F2-E25D520F67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" y="241300"/>
            <a:ext cx="5834371" cy="6226490"/>
          </a:xfrm>
          <a:prstGeom prst="rect">
            <a:avLst/>
          </a:prstGeom>
        </p:spPr>
      </p:pic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B9494E4-81FA-4EB3-99E5-8320928061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11" y="3429000"/>
            <a:ext cx="1920886" cy="148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454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34"/>
            <a:ext cx="122936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C2D48B-881B-43E1-857F-764FA894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324" y="390210"/>
            <a:ext cx="8009277" cy="7026016"/>
          </a:xfrm>
          <a:prstGeom prst="rect">
            <a:avLst/>
          </a:prstGeom>
        </p:spPr>
      </p:pic>
      <p:pic>
        <p:nvPicPr>
          <p:cNvPr id="14" name="Рисунок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EC7E9C-C081-4C6F-8DAC-04D5ACE11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82" y="2552167"/>
            <a:ext cx="1613042" cy="135105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F96D900-2D8C-4EA9-B686-2919B5CB7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8346">
            <a:off x="7702414" y="2852658"/>
            <a:ext cx="1834353" cy="173837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580830C-7902-4319-A311-1DE8B82441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975">
            <a:off x="7759928" y="3479270"/>
            <a:ext cx="1848866" cy="16557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F01440-4137-437A-84F2-E25D520F67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" y="241300"/>
            <a:ext cx="5834371" cy="6226490"/>
          </a:xfrm>
          <a:prstGeom prst="rect">
            <a:avLst/>
          </a:prstGeom>
        </p:spPr>
      </p:pic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B9494E4-81FA-4EB3-99E5-8320928061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11" y="3429000"/>
            <a:ext cx="1920886" cy="14854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19BF882-8B83-4CAD-B9F4-E73D0C6485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8060">
            <a:off x="3118565" y="4325782"/>
            <a:ext cx="2161854" cy="216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361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34"/>
            <a:ext cx="122936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C2D48B-881B-43E1-857F-764FA894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324" y="390210"/>
            <a:ext cx="8009277" cy="702601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F96D900-2D8C-4EA9-B686-2919B5CB7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8346">
            <a:off x="7702414" y="2852658"/>
            <a:ext cx="1834353" cy="173837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580830C-7902-4319-A311-1DE8B8244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975">
            <a:off x="7759928" y="3479270"/>
            <a:ext cx="1848866" cy="16557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F01440-4137-437A-84F2-E25D520F67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" y="241300"/>
            <a:ext cx="5834371" cy="6226490"/>
          </a:xfrm>
          <a:prstGeom prst="rect">
            <a:avLst/>
          </a:prstGeom>
        </p:spPr>
      </p:pic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B9494E4-81FA-4EB3-99E5-8320928061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11" y="3429000"/>
            <a:ext cx="1920886" cy="14854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19BF882-8B83-4CAD-B9F4-E73D0C6485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8060">
            <a:off x="3118565" y="4325782"/>
            <a:ext cx="2161854" cy="2161854"/>
          </a:xfrm>
          <a:prstGeom prst="rect">
            <a:avLst/>
          </a:prstGeom>
        </p:spPr>
      </p:pic>
      <p:pic>
        <p:nvPicPr>
          <p:cNvPr id="14" name="Рисунок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EC7E9C-C081-4C6F-8DAC-04D5ACE11A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33" y="1997507"/>
            <a:ext cx="1613042" cy="135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345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34"/>
            <a:ext cx="122936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C2D48B-881B-43E1-857F-764FA894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324" y="390210"/>
            <a:ext cx="8009277" cy="702601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F96D900-2D8C-4EA9-B686-2919B5CB7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8346">
            <a:off x="7702414" y="2852658"/>
            <a:ext cx="1834353" cy="17383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F01440-4137-437A-84F2-E25D520F6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" y="241300"/>
            <a:ext cx="5834371" cy="6226490"/>
          </a:xfrm>
          <a:prstGeom prst="rect">
            <a:avLst/>
          </a:prstGeom>
        </p:spPr>
      </p:pic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B9494E4-81FA-4EB3-99E5-8320928061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11" y="3429000"/>
            <a:ext cx="1920886" cy="14854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19BF882-8B83-4CAD-B9F4-E73D0C6485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8060">
            <a:off x="3118565" y="4325782"/>
            <a:ext cx="2161854" cy="2161854"/>
          </a:xfrm>
          <a:prstGeom prst="rect">
            <a:avLst/>
          </a:prstGeom>
        </p:spPr>
      </p:pic>
      <p:pic>
        <p:nvPicPr>
          <p:cNvPr id="14" name="Рисунок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EC7E9C-C081-4C6F-8DAC-04D5ACE11A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33" y="1997507"/>
            <a:ext cx="1613042" cy="1351051"/>
          </a:xfrm>
          <a:prstGeom prst="rect">
            <a:avLst/>
          </a:prstGeom>
        </p:spPr>
      </p:pic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580830C-7902-4319-A311-1DE8B8244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15" y="4628364"/>
            <a:ext cx="1848866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302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34"/>
            <a:ext cx="122936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C2D48B-881B-43E1-857F-764FA894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324" y="390210"/>
            <a:ext cx="8009277" cy="70260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F01440-4137-437A-84F2-E25D520F6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" y="241300"/>
            <a:ext cx="5834371" cy="6226490"/>
          </a:xfrm>
          <a:prstGeom prst="rect">
            <a:avLst/>
          </a:prstGeom>
        </p:spPr>
      </p:pic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B9494E4-81FA-4EB3-99E5-8320928061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11" y="3429000"/>
            <a:ext cx="1920886" cy="14854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19BF882-8B83-4CAD-B9F4-E73D0C6485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8060">
            <a:off x="3118565" y="4325782"/>
            <a:ext cx="2161854" cy="2161854"/>
          </a:xfrm>
          <a:prstGeom prst="rect">
            <a:avLst/>
          </a:prstGeom>
        </p:spPr>
      </p:pic>
      <p:pic>
        <p:nvPicPr>
          <p:cNvPr id="14" name="Рисунок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EC7E9C-C081-4C6F-8DAC-04D5ACE11A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33" y="1997507"/>
            <a:ext cx="1613042" cy="1351051"/>
          </a:xfrm>
          <a:prstGeom prst="rect">
            <a:avLst/>
          </a:prstGeom>
        </p:spPr>
      </p:pic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580830C-7902-4319-A311-1DE8B82441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15" y="4628364"/>
            <a:ext cx="1848866" cy="1655762"/>
          </a:xfrm>
          <a:prstGeom prst="rect">
            <a:avLst/>
          </a:prstGeom>
        </p:spPr>
      </p:pic>
      <p:pic>
        <p:nvPicPr>
          <p:cNvPr id="29" name="Рисунок 2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F96D900-2D8C-4EA9-B686-2919B5CB78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8346">
            <a:off x="764397" y="2985705"/>
            <a:ext cx="1639126" cy="173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708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8758F3-4C53-404A-8356-7D468CFF9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8" y="130848"/>
            <a:ext cx="7823644" cy="4423807"/>
          </a:xfrm>
          <a:prstGeom prst="rect">
            <a:avLst/>
          </a:prstGeom>
        </p:spPr>
      </p:pic>
      <p:pic>
        <p:nvPicPr>
          <p:cNvPr id="8" name="tts_audio_convert_6582d66a7d3e9332905964">
            <a:hlinkClick r:id="" action="ppaction://media"/>
            <a:extLst>
              <a:ext uri="{FF2B5EF4-FFF2-40B4-BE49-F238E27FC236}">
                <a16:creationId xmlns:a16="http://schemas.microsoft.com/office/drawing/2014/main" id="{2A47E71D-74E3-434E-80E8-C0D0EA2C46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300" y="5981700"/>
            <a:ext cx="406400" cy="40640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5BA44CB-E498-4020-947F-51D81DEFBBDB}"/>
              </a:ext>
            </a:extLst>
          </p:cNvPr>
          <p:cNvGrpSpPr/>
          <p:nvPr/>
        </p:nvGrpSpPr>
        <p:grpSpPr>
          <a:xfrm>
            <a:off x="7010402" y="3255963"/>
            <a:ext cx="5181601" cy="3548480"/>
            <a:chOff x="9023128" y="5306975"/>
            <a:chExt cx="2500504" cy="2597343"/>
          </a:xfrm>
        </p:grpSpPr>
        <p:sp>
          <p:nvSpPr>
            <p:cNvPr id="10" name="Стрелка: вправо 9">
              <a:extLst>
                <a:ext uri="{FF2B5EF4-FFF2-40B4-BE49-F238E27FC236}">
                  <a16:creationId xmlns:a16="http://schemas.microsoft.com/office/drawing/2014/main" id="{4B9C1893-E0F4-45ED-8AC1-33232F88B9C1}"/>
                </a:ext>
              </a:extLst>
            </p:cNvPr>
            <p:cNvSpPr/>
            <p:nvPr/>
          </p:nvSpPr>
          <p:spPr>
            <a:xfrm>
              <a:off x="9023128" y="5306975"/>
              <a:ext cx="2500504" cy="259734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829CA2-11A6-4ABE-93DE-724C09A730AD}"/>
                </a:ext>
              </a:extLst>
            </p:cNvPr>
            <p:cNvSpPr txBox="1"/>
            <p:nvPr/>
          </p:nvSpPr>
          <p:spPr>
            <a:xfrm>
              <a:off x="9150604" y="5972792"/>
              <a:ext cx="1942490" cy="1148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 Black" panose="020B0A04020102020204" pitchFamily="34" charset="0"/>
                </a:rPr>
                <a:t>Ты большой молодец!</a:t>
              </a:r>
            </a:p>
            <a:p>
              <a:r>
                <a:rPr lang="ru-RU" sz="2400" dirty="0">
                  <a:latin typeface="Arial Black" panose="020B0A04020102020204" pitchFamily="34" charset="0"/>
                </a:rPr>
                <a:t>В </a:t>
              </a:r>
              <a:r>
                <a:rPr lang="ru-RU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Black" panose="020B0A0402010202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подарок</a:t>
              </a:r>
              <a:r>
                <a:rPr lang="ru-RU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Black" panose="020B0A04020102020204" pitchFamily="34" charset="0"/>
                </a:rPr>
                <a:t> </a:t>
              </a:r>
              <a:r>
                <a:rPr lang="ru-RU" sz="2400" dirty="0">
                  <a:latin typeface="Arial Black" panose="020B0A04020102020204" pitchFamily="34" charset="0"/>
                </a:rPr>
                <a:t>тебе от меня новогодняя сказка.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503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>
            <a:extLst>
              <a:ext uri="{FF2B5EF4-FFF2-40B4-BE49-F238E27FC236}">
                <a16:creationId xmlns:a16="http://schemas.microsoft.com/office/drawing/2014/main" id="{6A22BFA2-8363-42B1-945F-5F7204682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9465" name="Object 9">
            <a:extLst>
              <a:ext uri="{FF2B5EF4-FFF2-40B4-BE49-F238E27FC236}">
                <a16:creationId xmlns:a16="http://schemas.microsoft.com/office/drawing/2014/main" id="{2052B9B8-1714-40F6-A86A-03738692C3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1" y="1"/>
          <a:ext cx="1630363" cy="197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orelDRAW" r:id="rId6" imgW="3785400" imgH="4599360" progId="CorelDRAW.Graphic.11">
                  <p:embed/>
                </p:oleObj>
              </mc:Choice>
              <mc:Fallback>
                <p:oleObj name="CorelDRAW" r:id="rId6" imgW="3785400" imgH="4599360" progId="CorelDRAW.Graphic.11">
                  <p:embed/>
                  <p:pic>
                    <p:nvPicPr>
                      <p:cNvPr id="19465" name="Object 9">
                        <a:extLst>
                          <a:ext uri="{FF2B5EF4-FFF2-40B4-BE49-F238E27FC236}">
                            <a16:creationId xmlns:a16="http://schemas.microsoft.com/office/drawing/2014/main" id="{2052B9B8-1714-40F6-A86A-03738692C3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1"/>
                        <a:ext cx="1630363" cy="197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6" name="Object 10">
            <a:extLst>
              <a:ext uri="{FF2B5EF4-FFF2-40B4-BE49-F238E27FC236}">
                <a16:creationId xmlns:a16="http://schemas.microsoft.com/office/drawing/2014/main" id="{D20652F8-108A-4A26-8E48-9DF9419178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36051" y="1"/>
          <a:ext cx="1630363" cy="197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CorelDRAW" r:id="rId8" imgW="2848864" imgH="3461444" progId="CorelDRAW.Graphic.11">
                  <p:embed/>
                </p:oleObj>
              </mc:Choice>
              <mc:Fallback>
                <p:oleObj name="CorelDRAW" r:id="rId8" imgW="2848864" imgH="3461444" progId="CorelDRAW.Graphic.11">
                  <p:embed/>
                  <p:pic>
                    <p:nvPicPr>
                      <p:cNvPr id="19466" name="Object 10">
                        <a:extLst>
                          <a:ext uri="{FF2B5EF4-FFF2-40B4-BE49-F238E27FC236}">
                            <a16:creationId xmlns:a16="http://schemas.microsoft.com/office/drawing/2014/main" id="{D20652F8-108A-4A26-8E48-9DF9419178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6051" y="1"/>
                        <a:ext cx="1630363" cy="197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7" name="Object 11">
            <a:extLst>
              <a:ext uri="{FF2B5EF4-FFF2-40B4-BE49-F238E27FC236}">
                <a16:creationId xmlns:a16="http://schemas.microsoft.com/office/drawing/2014/main" id="{8A77AC2B-5000-4875-AF11-DE2427DC91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37638" y="4878388"/>
          <a:ext cx="1630362" cy="197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CorelDRAW" r:id="rId10" imgW="2848864" imgH="3461444" progId="CorelDRAW.Graphic.11">
                  <p:embed/>
                </p:oleObj>
              </mc:Choice>
              <mc:Fallback>
                <p:oleObj name="CorelDRAW" r:id="rId10" imgW="2848864" imgH="3461444" progId="CorelDRAW.Graphic.11">
                  <p:embed/>
                  <p:pic>
                    <p:nvPicPr>
                      <p:cNvPr id="19467" name="Object 11">
                        <a:extLst>
                          <a:ext uri="{FF2B5EF4-FFF2-40B4-BE49-F238E27FC236}">
                            <a16:creationId xmlns:a16="http://schemas.microsoft.com/office/drawing/2014/main" id="{8A77AC2B-5000-4875-AF11-DE2427DC91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7638" y="4878388"/>
                        <a:ext cx="1630362" cy="197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8" name="Object 12">
            <a:extLst>
              <a:ext uri="{FF2B5EF4-FFF2-40B4-BE49-F238E27FC236}">
                <a16:creationId xmlns:a16="http://schemas.microsoft.com/office/drawing/2014/main" id="{6EFA9F71-837B-4F35-A592-9F400E159C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1" y="4878388"/>
          <a:ext cx="1630363" cy="197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CorelDRAW" r:id="rId12" imgW="2848864" imgH="3461444" progId="CorelDRAW.Graphic.11">
                  <p:embed/>
                </p:oleObj>
              </mc:Choice>
              <mc:Fallback>
                <p:oleObj name="CorelDRAW" r:id="rId12" imgW="2848864" imgH="3461444" progId="CorelDRAW.Graphic.11">
                  <p:embed/>
                  <p:pic>
                    <p:nvPicPr>
                      <p:cNvPr id="19468" name="Object 12">
                        <a:extLst>
                          <a:ext uri="{FF2B5EF4-FFF2-40B4-BE49-F238E27FC236}">
                            <a16:creationId xmlns:a16="http://schemas.microsoft.com/office/drawing/2014/main" id="{6EFA9F71-837B-4F35-A592-9F400E159C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4878388"/>
                        <a:ext cx="1630363" cy="197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9" name="Text Box 13">
            <a:extLst>
              <a:ext uri="{FF2B5EF4-FFF2-40B4-BE49-F238E27FC236}">
                <a16:creationId xmlns:a16="http://schemas.microsoft.com/office/drawing/2014/main" id="{466887F3-D1D4-488E-A03E-B1453069A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533401"/>
            <a:ext cx="472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800" b="1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Н.А. Мигунова</a:t>
            </a:r>
          </a:p>
        </p:txBody>
      </p:sp>
      <p:sp>
        <p:nvSpPr>
          <p:cNvPr id="19470" name="Text Box 14">
            <a:extLst>
              <a:ext uri="{FF2B5EF4-FFF2-40B4-BE49-F238E27FC236}">
                <a16:creationId xmlns:a16="http://schemas.microsoft.com/office/drawing/2014/main" id="{D5C5028E-8BEB-4815-9504-D2C44F631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362200"/>
            <a:ext cx="8153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7200" b="1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НОВОГОДНЯЯ</a:t>
            </a:r>
            <a:r>
              <a:rPr lang="ru-RU" altLang="ru-RU" sz="6600" b="1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altLang="ru-RU" sz="7200" b="1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СКАЗКА</a:t>
            </a:r>
          </a:p>
        </p:txBody>
      </p:sp>
      <p:pic>
        <p:nvPicPr>
          <p:cNvPr id="19475" name="Picture 19">
            <a:hlinkClick r:id="" action="ppaction://media"/>
            <a:extLst>
              <a:ext uri="{FF2B5EF4-FFF2-40B4-BE49-F238E27FC236}">
                <a16:creationId xmlns:a16="http://schemas.microsoft.com/office/drawing/2014/main" id="{471EC065-F1C6-41AE-B824-B3EF42F79990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602944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194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7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>
            <a:extLst>
              <a:ext uri="{FF2B5EF4-FFF2-40B4-BE49-F238E27FC236}">
                <a16:creationId xmlns:a16="http://schemas.microsoft.com/office/drawing/2014/main" id="{8999FDFE-1220-474F-AB43-7D91062CD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39624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08" name="Oval 12">
            <a:extLst>
              <a:ext uri="{FF2B5EF4-FFF2-40B4-BE49-F238E27FC236}">
                <a16:creationId xmlns:a16="http://schemas.microsoft.com/office/drawing/2014/main" id="{5A3DD96D-4D5D-4E00-A09B-4474214369DF}"/>
              </a:ext>
            </a:extLst>
          </p:cNvPr>
          <p:cNvSpPr>
            <a:spLocks noChangeArrowheads="1"/>
          </p:cNvSpPr>
          <p:nvPr/>
        </p:nvSpPr>
        <p:spPr bwMode="auto">
          <a:xfrm rot="9827259">
            <a:off x="2133600" y="381000"/>
            <a:ext cx="1284288" cy="1284288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chemeClr val="bg1">
                  <a:alpha val="32001"/>
                </a:schemeClr>
              </a:gs>
            </a:gsLst>
            <a:path path="rect">
              <a:fillToRect l="100000" t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4111" name="Object 15">
            <a:extLst>
              <a:ext uri="{FF2B5EF4-FFF2-40B4-BE49-F238E27FC236}">
                <a16:creationId xmlns:a16="http://schemas.microsoft.com/office/drawing/2014/main" id="{C24C6264-6D43-4BA9-8CE5-9122AD65DF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8801" y="1524000"/>
          <a:ext cx="1400175" cy="193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8" name="CorelDRAW" r:id="rId6" imgW="2448154" imgH="3379893" progId="CorelDRAW.Graphic.11">
                  <p:embed/>
                </p:oleObj>
              </mc:Choice>
              <mc:Fallback>
                <p:oleObj name="CorelDRAW" r:id="rId6" imgW="2448154" imgH="3379893" progId="CorelDRAW.Graphic.11">
                  <p:embed/>
                  <p:pic>
                    <p:nvPicPr>
                      <p:cNvPr id="4111" name="Object 15">
                        <a:extLst>
                          <a:ext uri="{FF2B5EF4-FFF2-40B4-BE49-F238E27FC236}">
                            <a16:creationId xmlns:a16="http://schemas.microsoft.com/office/drawing/2014/main" id="{C24C6264-6D43-4BA9-8CE5-9122AD65DF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1" y="1524000"/>
                        <a:ext cx="1400175" cy="193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13" name="Object 17">
            <a:extLst>
              <a:ext uri="{FF2B5EF4-FFF2-40B4-BE49-F238E27FC236}">
                <a16:creationId xmlns:a16="http://schemas.microsoft.com/office/drawing/2014/main" id="{A8C61B58-7F6A-4FDD-B23C-C9AE3A9CBD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9001" y="1447801"/>
          <a:ext cx="1268413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CorelDRAW" r:id="rId8" imgW="2183452" imgH="3999518" progId="CorelDRAW.Graphic.11">
                  <p:embed/>
                </p:oleObj>
              </mc:Choice>
              <mc:Fallback>
                <p:oleObj name="CorelDRAW" r:id="rId8" imgW="2183452" imgH="3999518" progId="CorelDRAW.Graphic.11">
                  <p:embed/>
                  <p:pic>
                    <p:nvPicPr>
                      <p:cNvPr id="4113" name="Object 17">
                        <a:extLst>
                          <a:ext uri="{FF2B5EF4-FFF2-40B4-BE49-F238E27FC236}">
                            <a16:creationId xmlns:a16="http://schemas.microsoft.com/office/drawing/2014/main" id="{A8C61B58-7F6A-4FDD-B23C-C9AE3A9CBD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1" y="1447801"/>
                        <a:ext cx="1268413" cy="232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5">
            <a:extLst>
              <a:ext uri="{FF2B5EF4-FFF2-40B4-BE49-F238E27FC236}">
                <a16:creationId xmlns:a16="http://schemas.microsoft.com/office/drawing/2014/main" id="{FE6B2FB2-5831-451D-8438-2D7904B7E5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2819400"/>
          <a:ext cx="91440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CorelDRAW" r:id="rId10" imgW="6696659" imgH="3046374" progId="CorelDRAW.Graphic.11">
                  <p:embed/>
                </p:oleObj>
              </mc:Choice>
              <mc:Fallback>
                <p:oleObj name="CorelDRAW" r:id="rId10" imgW="6696659" imgH="3046374" progId="CorelDRAW.Graphic.11">
                  <p:embed/>
                  <p:pic>
                    <p:nvPicPr>
                      <p:cNvPr id="4101" name="Object 5">
                        <a:extLst>
                          <a:ext uri="{FF2B5EF4-FFF2-40B4-BE49-F238E27FC236}">
                            <a16:creationId xmlns:a16="http://schemas.microsoft.com/office/drawing/2014/main" id="{FE6B2FB2-5831-451D-8438-2D7904B7E5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149" r="3125" b="11998"/>
                      <a:stretch>
                        <a:fillRect/>
                      </a:stretch>
                    </p:blipFill>
                    <p:spPr bwMode="auto">
                      <a:xfrm>
                        <a:off x="1524000" y="2819400"/>
                        <a:ext cx="91440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10" name="Object 14">
            <a:extLst>
              <a:ext uri="{FF2B5EF4-FFF2-40B4-BE49-F238E27FC236}">
                <a16:creationId xmlns:a16="http://schemas.microsoft.com/office/drawing/2014/main" id="{633BAAB4-7A75-4168-A840-62AE9F9B35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6201" y="0"/>
          <a:ext cx="4017963" cy="513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CorelDRAW" r:id="rId12" imgW="5557926" imgH="7096557" progId="CorelDRAW.Graphic.11">
                  <p:embed/>
                </p:oleObj>
              </mc:Choice>
              <mc:Fallback>
                <p:oleObj name="CorelDRAW" r:id="rId12" imgW="5557926" imgH="7096557" progId="CorelDRAW.Graphic.11">
                  <p:embed/>
                  <p:pic>
                    <p:nvPicPr>
                      <p:cNvPr id="4110" name="Object 14">
                        <a:extLst>
                          <a:ext uri="{FF2B5EF4-FFF2-40B4-BE49-F238E27FC236}">
                            <a16:creationId xmlns:a16="http://schemas.microsoft.com/office/drawing/2014/main" id="{633BAAB4-7A75-4168-A840-62AE9F9B35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1" y="0"/>
                        <a:ext cx="4017963" cy="513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12" name="Object 16">
            <a:extLst>
              <a:ext uri="{FF2B5EF4-FFF2-40B4-BE49-F238E27FC236}">
                <a16:creationId xmlns:a16="http://schemas.microsoft.com/office/drawing/2014/main" id="{17A45BFA-4360-462D-9EE9-E5FF6C4644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44038" y="609600"/>
          <a:ext cx="1223962" cy="337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" name="CorelDRAW" r:id="rId14" imgW="2448154" imgH="3379893" progId="CorelDRAW.Graphic.11">
                  <p:embed/>
                </p:oleObj>
              </mc:Choice>
              <mc:Fallback>
                <p:oleObj name="CorelDRAW" r:id="rId14" imgW="2448154" imgH="3379893" progId="CorelDRAW.Graphic.11">
                  <p:embed/>
                  <p:pic>
                    <p:nvPicPr>
                      <p:cNvPr id="4112" name="Object 16">
                        <a:extLst>
                          <a:ext uri="{FF2B5EF4-FFF2-40B4-BE49-F238E27FC236}">
                            <a16:creationId xmlns:a16="http://schemas.microsoft.com/office/drawing/2014/main" id="{17A45BFA-4360-462D-9EE9-E5FF6C4644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0000"/>
                      <a:stretch>
                        <a:fillRect/>
                      </a:stretch>
                    </p:blipFill>
                    <p:spPr bwMode="auto">
                      <a:xfrm>
                        <a:off x="9444038" y="609600"/>
                        <a:ext cx="1223962" cy="337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2" name="Object 6">
            <a:extLst>
              <a:ext uri="{FF2B5EF4-FFF2-40B4-BE49-F238E27FC236}">
                <a16:creationId xmlns:a16="http://schemas.microsoft.com/office/drawing/2014/main" id="{4AF5AC7C-AA67-4D5D-A477-039BEE36E1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4572000"/>
          <a:ext cx="9144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" name="CorelDRAW" r:id="rId15" imgW="6696659" imgH="3046374" progId="CorelDRAW.Graphic.11">
                  <p:embed/>
                </p:oleObj>
              </mc:Choice>
              <mc:Fallback>
                <p:oleObj name="CorelDRAW" r:id="rId15" imgW="6696659" imgH="3046374" progId="CorelDRAW.Graphic.11">
                  <p:embed/>
                  <p:pic>
                    <p:nvPicPr>
                      <p:cNvPr id="4102" name="Object 6">
                        <a:extLst>
                          <a:ext uri="{FF2B5EF4-FFF2-40B4-BE49-F238E27FC236}">
                            <a16:creationId xmlns:a16="http://schemas.microsoft.com/office/drawing/2014/main" id="{4AF5AC7C-AA67-4D5D-A477-039BEE36E1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281" r="15286" b="49974"/>
                      <a:stretch>
                        <a:fillRect/>
                      </a:stretch>
                    </p:blipFill>
                    <p:spPr bwMode="auto">
                      <a:xfrm>
                        <a:off x="1524000" y="4572000"/>
                        <a:ext cx="9144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6" name="Oval 10">
            <a:extLst>
              <a:ext uri="{FF2B5EF4-FFF2-40B4-BE49-F238E27FC236}">
                <a16:creationId xmlns:a16="http://schemas.microsoft.com/office/drawing/2014/main" id="{BEA75285-7D93-47AC-AF16-76A21522A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09600"/>
            <a:ext cx="928688" cy="928688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EFEE2">
                  <a:alpha val="85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1275">
                <a:solidFill>
                  <a:srgbClr val="FFCC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4114" name="Object 18">
            <a:extLst>
              <a:ext uri="{FF2B5EF4-FFF2-40B4-BE49-F238E27FC236}">
                <a16:creationId xmlns:a16="http://schemas.microsoft.com/office/drawing/2014/main" id="{2C593C75-7AEF-41ED-BB6E-64C267F859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19401" y="1447801"/>
          <a:ext cx="1268413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" name="CorelDRAW" r:id="rId16" imgW="2183452" imgH="3999518" progId="CorelDRAW.Graphic.11">
                  <p:embed/>
                </p:oleObj>
              </mc:Choice>
              <mc:Fallback>
                <p:oleObj name="CorelDRAW" r:id="rId16" imgW="2183452" imgH="3999518" progId="CorelDRAW.Graphic.11">
                  <p:embed/>
                  <p:pic>
                    <p:nvPicPr>
                      <p:cNvPr id="4114" name="Object 18">
                        <a:extLst>
                          <a:ext uri="{FF2B5EF4-FFF2-40B4-BE49-F238E27FC236}">
                            <a16:creationId xmlns:a16="http://schemas.microsoft.com/office/drawing/2014/main" id="{2C593C75-7AEF-41ED-BB6E-64C267F859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1" y="1447801"/>
                        <a:ext cx="1268413" cy="232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15" name="Object 19">
            <a:extLst>
              <a:ext uri="{FF2B5EF4-FFF2-40B4-BE49-F238E27FC236}">
                <a16:creationId xmlns:a16="http://schemas.microsoft.com/office/drawing/2014/main" id="{1CB03A3B-22FC-425D-80D1-913BD818C6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1" y="2209800"/>
          <a:ext cx="1400175" cy="193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" name="CorelDRAW" r:id="rId17" imgW="2448154" imgH="3379893" progId="CorelDRAW.Graphic.11">
                  <p:embed/>
                </p:oleObj>
              </mc:Choice>
              <mc:Fallback>
                <p:oleObj name="CorelDRAW" r:id="rId17" imgW="2448154" imgH="3379893" progId="CorelDRAW.Graphic.11">
                  <p:embed/>
                  <p:pic>
                    <p:nvPicPr>
                      <p:cNvPr id="4115" name="Object 19">
                        <a:extLst>
                          <a:ext uri="{FF2B5EF4-FFF2-40B4-BE49-F238E27FC236}">
                            <a16:creationId xmlns:a16="http://schemas.microsoft.com/office/drawing/2014/main" id="{1CB03A3B-22FC-425D-80D1-913BD818C6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1" y="2209800"/>
                        <a:ext cx="1400175" cy="193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78" name="Oval 282">
            <a:extLst>
              <a:ext uri="{FF2B5EF4-FFF2-40B4-BE49-F238E27FC236}">
                <a16:creationId xmlns:a16="http://schemas.microsoft.com/office/drawing/2014/main" id="{D506A2F8-5AEA-4D94-819D-12D309EB4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5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4383" name="Object 287">
            <a:extLst>
              <a:ext uri="{FF2B5EF4-FFF2-40B4-BE49-F238E27FC236}">
                <a16:creationId xmlns:a16="http://schemas.microsoft.com/office/drawing/2014/main" id="{A2986151-09A4-4A90-9989-36C22F5CEE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8401" y="4038601"/>
          <a:ext cx="1274763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" name="CorelDRAW" r:id="rId18" imgW="3637551" imgH="1240062" progId="CorelDRAW.Graphic.11">
                  <p:embed/>
                </p:oleObj>
              </mc:Choice>
              <mc:Fallback>
                <p:oleObj name="CorelDRAW" r:id="rId18" imgW="3637551" imgH="1240062" progId="CorelDRAW.Graphic.11">
                  <p:embed/>
                  <p:pic>
                    <p:nvPicPr>
                      <p:cNvPr id="4383" name="Object 287">
                        <a:extLst>
                          <a:ext uri="{FF2B5EF4-FFF2-40B4-BE49-F238E27FC236}">
                            <a16:creationId xmlns:a16="http://schemas.microsoft.com/office/drawing/2014/main" id="{A2986151-09A4-4A90-9989-36C22F5CEE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1" y="4038601"/>
                        <a:ext cx="1274763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84" name="Object 288">
            <a:extLst>
              <a:ext uri="{FF2B5EF4-FFF2-40B4-BE49-F238E27FC236}">
                <a16:creationId xmlns:a16="http://schemas.microsoft.com/office/drawing/2014/main" id="{CC32A05E-E745-4BE6-A543-C948277973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1" y="16002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7" name="CorelDRAW" r:id="rId20" imgW="3637551" imgH="1240062" progId="CorelDRAW.Graphic.11">
                  <p:embed/>
                </p:oleObj>
              </mc:Choice>
              <mc:Fallback>
                <p:oleObj name="CorelDRAW" r:id="rId20" imgW="3637551" imgH="1240062" progId="CorelDRAW.Graphic.11">
                  <p:embed/>
                  <p:pic>
                    <p:nvPicPr>
                      <p:cNvPr id="4384" name="Object 288">
                        <a:extLst>
                          <a:ext uri="{FF2B5EF4-FFF2-40B4-BE49-F238E27FC236}">
                            <a16:creationId xmlns:a16="http://schemas.microsoft.com/office/drawing/2014/main" id="{CC32A05E-E745-4BE6-A543-C948277973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1" y="16002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85" name="Object 289">
            <a:extLst>
              <a:ext uri="{FF2B5EF4-FFF2-40B4-BE49-F238E27FC236}">
                <a16:creationId xmlns:a16="http://schemas.microsoft.com/office/drawing/2014/main" id="{7875F353-412F-413E-B50F-D5AF04B9B8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86801" y="14478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CorelDRAW" r:id="rId21" imgW="3637551" imgH="1240062" progId="CorelDRAW.Graphic.11">
                  <p:embed/>
                </p:oleObj>
              </mc:Choice>
              <mc:Fallback>
                <p:oleObj name="CorelDRAW" r:id="rId21" imgW="3637551" imgH="1240062" progId="CorelDRAW.Graphic.11">
                  <p:embed/>
                  <p:pic>
                    <p:nvPicPr>
                      <p:cNvPr id="4385" name="Object 289">
                        <a:extLst>
                          <a:ext uri="{FF2B5EF4-FFF2-40B4-BE49-F238E27FC236}">
                            <a16:creationId xmlns:a16="http://schemas.microsoft.com/office/drawing/2014/main" id="{7875F353-412F-413E-B50F-D5AF04B9B8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801" y="14478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86" name="Object 290">
            <a:extLst>
              <a:ext uri="{FF2B5EF4-FFF2-40B4-BE49-F238E27FC236}">
                <a16:creationId xmlns:a16="http://schemas.microsoft.com/office/drawing/2014/main" id="{616FCBE4-EAE1-4079-AE60-A58C3925E4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67001" y="8382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CorelDRAW" r:id="rId22" imgW="3637551" imgH="1240062" progId="CorelDRAW.Graphic.11">
                  <p:embed/>
                </p:oleObj>
              </mc:Choice>
              <mc:Fallback>
                <p:oleObj name="CorelDRAW" r:id="rId22" imgW="3637551" imgH="1240062" progId="CorelDRAW.Graphic.11">
                  <p:embed/>
                  <p:pic>
                    <p:nvPicPr>
                      <p:cNvPr id="4386" name="Object 290">
                        <a:extLst>
                          <a:ext uri="{FF2B5EF4-FFF2-40B4-BE49-F238E27FC236}">
                            <a16:creationId xmlns:a16="http://schemas.microsoft.com/office/drawing/2014/main" id="{616FCBE4-EAE1-4079-AE60-A58C3925E4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1" y="8382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87" name="Object 291">
            <a:extLst>
              <a:ext uri="{FF2B5EF4-FFF2-40B4-BE49-F238E27FC236}">
                <a16:creationId xmlns:a16="http://schemas.microsoft.com/office/drawing/2014/main" id="{4B30AA20-950C-4BE0-AFCF-23E6B59CA9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2201" y="30480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name="CorelDRAW" r:id="rId23" imgW="3637551" imgH="1240062" progId="CorelDRAW.Graphic.11">
                  <p:embed/>
                </p:oleObj>
              </mc:Choice>
              <mc:Fallback>
                <p:oleObj name="CorelDRAW" r:id="rId23" imgW="3637551" imgH="1240062" progId="CorelDRAW.Graphic.11">
                  <p:embed/>
                  <p:pic>
                    <p:nvPicPr>
                      <p:cNvPr id="4387" name="Object 291">
                        <a:extLst>
                          <a:ext uri="{FF2B5EF4-FFF2-40B4-BE49-F238E27FC236}">
                            <a16:creationId xmlns:a16="http://schemas.microsoft.com/office/drawing/2014/main" id="{4B30AA20-950C-4BE0-AFCF-23E6B59CA9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1" y="30480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88" name="Object 292">
            <a:extLst>
              <a:ext uri="{FF2B5EF4-FFF2-40B4-BE49-F238E27FC236}">
                <a16:creationId xmlns:a16="http://schemas.microsoft.com/office/drawing/2014/main" id="{D1887E28-18CC-44AA-B1F6-8C070DD285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2201" y="22098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CorelDRAW" r:id="rId24" imgW="3637551" imgH="1240062" progId="CorelDRAW.Graphic.11">
                  <p:embed/>
                </p:oleObj>
              </mc:Choice>
              <mc:Fallback>
                <p:oleObj name="CorelDRAW" r:id="rId24" imgW="3637551" imgH="1240062" progId="CorelDRAW.Graphic.11">
                  <p:embed/>
                  <p:pic>
                    <p:nvPicPr>
                      <p:cNvPr id="4388" name="Object 292">
                        <a:extLst>
                          <a:ext uri="{FF2B5EF4-FFF2-40B4-BE49-F238E27FC236}">
                            <a16:creationId xmlns:a16="http://schemas.microsoft.com/office/drawing/2014/main" id="{D1887E28-18CC-44AA-B1F6-8C070DD285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1" y="22098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89" name="Object 293">
            <a:extLst>
              <a:ext uri="{FF2B5EF4-FFF2-40B4-BE49-F238E27FC236}">
                <a16:creationId xmlns:a16="http://schemas.microsoft.com/office/drawing/2014/main" id="{07F853CF-9C91-4B7D-87A6-4A62162C44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01201" y="19050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" name="CorelDRAW" r:id="rId25" imgW="3637551" imgH="1240062" progId="CorelDRAW.Graphic.11">
                  <p:embed/>
                </p:oleObj>
              </mc:Choice>
              <mc:Fallback>
                <p:oleObj name="CorelDRAW" r:id="rId25" imgW="3637551" imgH="1240062" progId="CorelDRAW.Graphic.11">
                  <p:embed/>
                  <p:pic>
                    <p:nvPicPr>
                      <p:cNvPr id="4389" name="Object 293">
                        <a:extLst>
                          <a:ext uri="{FF2B5EF4-FFF2-40B4-BE49-F238E27FC236}">
                            <a16:creationId xmlns:a16="http://schemas.microsoft.com/office/drawing/2014/main" id="{07F853CF-9C91-4B7D-87A6-4A62162C44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01201" y="19050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90" name="Object 294">
            <a:extLst>
              <a:ext uri="{FF2B5EF4-FFF2-40B4-BE49-F238E27FC236}">
                <a16:creationId xmlns:a16="http://schemas.microsoft.com/office/drawing/2014/main" id="{9808A0BB-B663-4F03-9609-717699E602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77401" y="8382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" name="CorelDRAW" r:id="rId26" imgW="3637551" imgH="1240062" progId="CorelDRAW.Graphic.11">
                  <p:embed/>
                </p:oleObj>
              </mc:Choice>
              <mc:Fallback>
                <p:oleObj name="CorelDRAW" r:id="rId26" imgW="3637551" imgH="1240062" progId="CorelDRAW.Graphic.11">
                  <p:embed/>
                  <p:pic>
                    <p:nvPicPr>
                      <p:cNvPr id="4390" name="Object 294">
                        <a:extLst>
                          <a:ext uri="{FF2B5EF4-FFF2-40B4-BE49-F238E27FC236}">
                            <a16:creationId xmlns:a16="http://schemas.microsoft.com/office/drawing/2014/main" id="{9808A0BB-B663-4F03-9609-717699E602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77401" y="8382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91" name="Object 295">
            <a:extLst>
              <a:ext uri="{FF2B5EF4-FFF2-40B4-BE49-F238E27FC236}">
                <a16:creationId xmlns:a16="http://schemas.microsoft.com/office/drawing/2014/main" id="{04961004-F8E9-4709-9990-37C2DC12A4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24800" y="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" name="CorelDRAW" r:id="rId27" imgW="1412105" imgH="1240062" progId="CorelDRAW.Graphic.11">
                  <p:embed/>
                </p:oleObj>
              </mc:Choice>
              <mc:Fallback>
                <p:oleObj name="CorelDRAW" r:id="rId27" imgW="1412105" imgH="1240062" progId="CorelDRAW.Graphic.11">
                  <p:embed/>
                  <p:pic>
                    <p:nvPicPr>
                      <p:cNvPr id="4391" name="Object 295">
                        <a:extLst>
                          <a:ext uri="{FF2B5EF4-FFF2-40B4-BE49-F238E27FC236}">
                            <a16:creationId xmlns:a16="http://schemas.microsoft.com/office/drawing/2014/main" id="{04961004-F8E9-4709-9990-37C2DC12A4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92" name="Object 296">
            <a:extLst>
              <a:ext uri="{FF2B5EF4-FFF2-40B4-BE49-F238E27FC236}">
                <a16:creationId xmlns:a16="http://schemas.microsoft.com/office/drawing/2014/main" id="{5A5DB29F-874A-4C45-9F97-EE6C2D189A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15000" y="11430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" name="CorelDRAW" r:id="rId29" imgW="1412105" imgH="1240062" progId="CorelDRAW.Graphic.11">
                  <p:embed/>
                </p:oleObj>
              </mc:Choice>
              <mc:Fallback>
                <p:oleObj name="CorelDRAW" r:id="rId29" imgW="1412105" imgH="1240062" progId="CorelDRAW.Graphic.11">
                  <p:embed/>
                  <p:pic>
                    <p:nvPicPr>
                      <p:cNvPr id="4392" name="Object 296">
                        <a:extLst>
                          <a:ext uri="{FF2B5EF4-FFF2-40B4-BE49-F238E27FC236}">
                            <a16:creationId xmlns:a16="http://schemas.microsoft.com/office/drawing/2014/main" id="{5A5DB29F-874A-4C45-9F97-EE6C2D189A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1430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93" name="Object 297">
            <a:extLst>
              <a:ext uri="{FF2B5EF4-FFF2-40B4-BE49-F238E27FC236}">
                <a16:creationId xmlns:a16="http://schemas.microsoft.com/office/drawing/2014/main" id="{B09D1A5F-5C38-4472-AACB-56914FAADF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21336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6" name="CorelDRAW" r:id="rId30" imgW="1412105" imgH="1240062" progId="CorelDRAW.Graphic.11">
                  <p:embed/>
                </p:oleObj>
              </mc:Choice>
              <mc:Fallback>
                <p:oleObj name="CorelDRAW" r:id="rId30" imgW="1412105" imgH="1240062" progId="CorelDRAW.Graphic.11">
                  <p:embed/>
                  <p:pic>
                    <p:nvPicPr>
                      <p:cNvPr id="4393" name="Object 297">
                        <a:extLst>
                          <a:ext uri="{FF2B5EF4-FFF2-40B4-BE49-F238E27FC236}">
                            <a16:creationId xmlns:a16="http://schemas.microsoft.com/office/drawing/2014/main" id="{B09D1A5F-5C38-4472-AACB-56914FAADF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1336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94" name="Object 298">
            <a:extLst>
              <a:ext uri="{FF2B5EF4-FFF2-40B4-BE49-F238E27FC236}">
                <a16:creationId xmlns:a16="http://schemas.microsoft.com/office/drawing/2014/main" id="{446D3E03-A91B-4B94-B690-B69DC9446F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81800" y="6096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7" name="CorelDRAW" r:id="rId31" imgW="1412105" imgH="1240062" progId="CorelDRAW.Graphic.11">
                  <p:embed/>
                </p:oleObj>
              </mc:Choice>
              <mc:Fallback>
                <p:oleObj name="CorelDRAW" r:id="rId31" imgW="1412105" imgH="1240062" progId="CorelDRAW.Graphic.11">
                  <p:embed/>
                  <p:pic>
                    <p:nvPicPr>
                      <p:cNvPr id="4394" name="Object 298">
                        <a:extLst>
                          <a:ext uri="{FF2B5EF4-FFF2-40B4-BE49-F238E27FC236}">
                            <a16:creationId xmlns:a16="http://schemas.microsoft.com/office/drawing/2014/main" id="{446D3E03-A91B-4B94-B690-B69DC9446F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6096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95" name="Object 299">
            <a:extLst>
              <a:ext uri="{FF2B5EF4-FFF2-40B4-BE49-F238E27FC236}">
                <a16:creationId xmlns:a16="http://schemas.microsoft.com/office/drawing/2014/main" id="{3594BBA8-0C71-49F5-B2F5-3F5DA01521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8" name="CorelDRAW" r:id="rId32" imgW="1412105" imgH="1240062" progId="CorelDRAW.Graphic.11">
                  <p:embed/>
                </p:oleObj>
              </mc:Choice>
              <mc:Fallback>
                <p:oleObj name="CorelDRAW" r:id="rId32" imgW="1412105" imgH="1240062" progId="CorelDRAW.Graphic.11">
                  <p:embed/>
                  <p:pic>
                    <p:nvPicPr>
                      <p:cNvPr id="4395" name="Object 299">
                        <a:extLst>
                          <a:ext uri="{FF2B5EF4-FFF2-40B4-BE49-F238E27FC236}">
                            <a16:creationId xmlns:a16="http://schemas.microsoft.com/office/drawing/2014/main" id="{3594BBA8-0C71-49F5-B2F5-3F5DA01521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96" name="Object 300">
            <a:extLst>
              <a:ext uri="{FF2B5EF4-FFF2-40B4-BE49-F238E27FC236}">
                <a16:creationId xmlns:a16="http://schemas.microsoft.com/office/drawing/2014/main" id="{C3E88296-46D6-4F0F-B00D-AA34FF03A1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82200" y="10668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9" name="CorelDRAW" r:id="rId33" imgW="1412105" imgH="1240062" progId="CorelDRAW.Graphic.11">
                  <p:embed/>
                </p:oleObj>
              </mc:Choice>
              <mc:Fallback>
                <p:oleObj name="CorelDRAW" r:id="rId33" imgW="1412105" imgH="1240062" progId="CorelDRAW.Graphic.11">
                  <p:embed/>
                  <p:pic>
                    <p:nvPicPr>
                      <p:cNvPr id="4396" name="Object 300">
                        <a:extLst>
                          <a:ext uri="{FF2B5EF4-FFF2-40B4-BE49-F238E27FC236}">
                            <a16:creationId xmlns:a16="http://schemas.microsoft.com/office/drawing/2014/main" id="{C3E88296-46D6-4F0F-B00D-AA34FF03A1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2200" y="10668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97" name="Object 301">
            <a:extLst>
              <a:ext uri="{FF2B5EF4-FFF2-40B4-BE49-F238E27FC236}">
                <a16:creationId xmlns:a16="http://schemas.microsoft.com/office/drawing/2014/main" id="{A3EE3C6E-7E22-4142-B73D-6DB520E58F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58200" y="8382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" name="CorelDRAW" r:id="rId34" imgW="1412105" imgH="1240062" progId="CorelDRAW.Graphic.11">
                  <p:embed/>
                </p:oleObj>
              </mc:Choice>
              <mc:Fallback>
                <p:oleObj name="CorelDRAW" r:id="rId34" imgW="1412105" imgH="1240062" progId="CorelDRAW.Graphic.11">
                  <p:embed/>
                  <p:pic>
                    <p:nvPicPr>
                      <p:cNvPr id="4397" name="Object 301">
                        <a:extLst>
                          <a:ext uri="{FF2B5EF4-FFF2-40B4-BE49-F238E27FC236}">
                            <a16:creationId xmlns:a16="http://schemas.microsoft.com/office/drawing/2014/main" id="{A3EE3C6E-7E22-4142-B73D-6DB520E58F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8200" y="8382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98" name="Object 302">
            <a:extLst>
              <a:ext uri="{FF2B5EF4-FFF2-40B4-BE49-F238E27FC236}">
                <a16:creationId xmlns:a16="http://schemas.microsoft.com/office/drawing/2014/main" id="{EBFAAA70-14B4-4AC7-82D5-4CC0074D44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91400" y="12954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" name="CorelDRAW" r:id="rId35" imgW="1412105" imgH="1240062" progId="CorelDRAW.Graphic.11">
                  <p:embed/>
                </p:oleObj>
              </mc:Choice>
              <mc:Fallback>
                <p:oleObj name="CorelDRAW" r:id="rId35" imgW="1412105" imgH="1240062" progId="CorelDRAW.Graphic.11">
                  <p:embed/>
                  <p:pic>
                    <p:nvPicPr>
                      <p:cNvPr id="4398" name="Object 302">
                        <a:extLst>
                          <a:ext uri="{FF2B5EF4-FFF2-40B4-BE49-F238E27FC236}">
                            <a16:creationId xmlns:a16="http://schemas.microsoft.com/office/drawing/2014/main" id="{EBFAAA70-14B4-4AC7-82D5-4CC0074D44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2954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99" name="Oval 303">
            <a:extLst>
              <a:ext uri="{FF2B5EF4-FFF2-40B4-BE49-F238E27FC236}">
                <a16:creationId xmlns:a16="http://schemas.microsoft.com/office/drawing/2014/main" id="{2E4223F7-4F58-43C6-B6B6-B416C9ADA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00" name="Oval 304">
            <a:extLst>
              <a:ext uri="{FF2B5EF4-FFF2-40B4-BE49-F238E27FC236}">
                <a16:creationId xmlns:a16="http://schemas.microsoft.com/office/drawing/2014/main" id="{0EAA1A7F-933C-4700-ABDC-CBA817E52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524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01" name="Oval 305">
            <a:extLst>
              <a:ext uri="{FF2B5EF4-FFF2-40B4-BE49-F238E27FC236}">
                <a16:creationId xmlns:a16="http://schemas.microsoft.com/office/drawing/2014/main" id="{E7E116EF-BA5F-4884-B4FC-7CDC0DDEA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95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02" name="Oval 306">
            <a:extLst>
              <a:ext uri="{FF2B5EF4-FFF2-40B4-BE49-F238E27FC236}">
                <a16:creationId xmlns:a16="http://schemas.microsoft.com/office/drawing/2014/main" id="{897909EF-767B-43F6-B856-5CD316048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895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03" name="Oval 307">
            <a:extLst>
              <a:ext uri="{FF2B5EF4-FFF2-40B4-BE49-F238E27FC236}">
                <a16:creationId xmlns:a16="http://schemas.microsoft.com/office/drawing/2014/main" id="{AAE45A1E-0527-441E-B49A-2F7858074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04" name="Oval 308">
            <a:extLst>
              <a:ext uri="{FF2B5EF4-FFF2-40B4-BE49-F238E27FC236}">
                <a16:creationId xmlns:a16="http://schemas.microsoft.com/office/drawing/2014/main" id="{929AA118-A50D-4942-872F-47A9E4997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05" name="Oval 309">
            <a:extLst>
              <a:ext uri="{FF2B5EF4-FFF2-40B4-BE49-F238E27FC236}">
                <a16:creationId xmlns:a16="http://schemas.microsoft.com/office/drawing/2014/main" id="{1B807083-6E0B-4094-B0DA-FEE8B17F6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2057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06" name="Oval 310">
            <a:extLst>
              <a:ext uri="{FF2B5EF4-FFF2-40B4-BE49-F238E27FC236}">
                <a16:creationId xmlns:a16="http://schemas.microsoft.com/office/drawing/2014/main" id="{6ABE39F0-79BC-4B04-9C3C-5440808A8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2133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07" name="Oval 311">
            <a:extLst>
              <a:ext uri="{FF2B5EF4-FFF2-40B4-BE49-F238E27FC236}">
                <a16:creationId xmlns:a16="http://schemas.microsoft.com/office/drawing/2014/main" id="{AE6C50E8-0D90-4941-A094-D60B09908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914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08" name="Oval 312">
            <a:extLst>
              <a:ext uri="{FF2B5EF4-FFF2-40B4-BE49-F238E27FC236}">
                <a16:creationId xmlns:a16="http://schemas.microsoft.com/office/drawing/2014/main" id="{234ED986-864B-4064-990F-115735151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2209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09" name="Oval 313">
            <a:extLst>
              <a:ext uri="{FF2B5EF4-FFF2-40B4-BE49-F238E27FC236}">
                <a16:creationId xmlns:a16="http://schemas.microsoft.com/office/drawing/2014/main" id="{9D23D0B4-D1E6-4D68-A936-9B9EF87CA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133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11" name="Oval 315">
            <a:extLst>
              <a:ext uri="{FF2B5EF4-FFF2-40B4-BE49-F238E27FC236}">
                <a16:creationId xmlns:a16="http://schemas.microsoft.com/office/drawing/2014/main" id="{380602D5-799B-4575-87CB-FF1D45B67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657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12" name="Oval 316">
            <a:extLst>
              <a:ext uri="{FF2B5EF4-FFF2-40B4-BE49-F238E27FC236}">
                <a16:creationId xmlns:a16="http://schemas.microsoft.com/office/drawing/2014/main" id="{10A59EAF-301D-49E4-B77E-187A69BBB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676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13" name="Oval 317">
            <a:extLst>
              <a:ext uri="{FF2B5EF4-FFF2-40B4-BE49-F238E27FC236}">
                <a16:creationId xmlns:a16="http://schemas.microsoft.com/office/drawing/2014/main" id="{10C09E6B-34A7-4699-A2CD-75A287FCA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685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14" name="Oval 318">
            <a:extLst>
              <a:ext uri="{FF2B5EF4-FFF2-40B4-BE49-F238E27FC236}">
                <a16:creationId xmlns:a16="http://schemas.microsoft.com/office/drawing/2014/main" id="{244AB2BB-C984-4FF9-9637-446E2EDD6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609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15" name="Oval 319">
            <a:extLst>
              <a:ext uri="{FF2B5EF4-FFF2-40B4-BE49-F238E27FC236}">
                <a16:creationId xmlns:a16="http://schemas.microsoft.com/office/drawing/2014/main" id="{1B15D130-EE7C-40C0-A24E-BCAE194DB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447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20" name="Oval 324">
            <a:extLst>
              <a:ext uri="{FF2B5EF4-FFF2-40B4-BE49-F238E27FC236}">
                <a16:creationId xmlns:a16="http://schemas.microsoft.com/office/drawing/2014/main" id="{04C26A69-2700-4A55-AF91-722A16B86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2514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4421" name="Object 325">
            <a:extLst>
              <a:ext uri="{FF2B5EF4-FFF2-40B4-BE49-F238E27FC236}">
                <a16:creationId xmlns:a16="http://schemas.microsoft.com/office/drawing/2014/main" id="{7F063F24-D659-47C8-B89A-ED4A6E3B80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67801" y="4191001"/>
          <a:ext cx="1274763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" name="CorelDRAW" r:id="rId36" imgW="3637551" imgH="1240062" progId="CorelDRAW.Graphic.11">
                  <p:embed/>
                </p:oleObj>
              </mc:Choice>
              <mc:Fallback>
                <p:oleObj name="CorelDRAW" r:id="rId36" imgW="3637551" imgH="1240062" progId="CorelDRAW.Graphic.11">
                  <p:embed/>
                  <p:pic>
                    <p:nvPicPr>
                      <p:cNvPr id="4421" name="Object 325">
                        <a:extLst>
                          <a:ext uri="{FF2B5EF4-FFF2-40B4-BE49-F238E27FC236}">
                            <a16:creationId xmlns:a16="http://schemas.microsoft.com/office/drawing/2014/main" id="{7F063F24-D659-47C8-B89A-ED4A6E3B80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7801" y="4191001"/>
                        <a:ext cx="1274763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22" name="Object 326">
            <a:extLst>
              <a:ext uri="{FF2B5EF4-FFF2-40B4-BE49-F238E27FC236}">
                <a16:creationId xmlns:a16="http://schemas.microsoft.com/office/drawing/2014/main" id="{7EED0BE3-3027-444B-9412-85E9F18076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1" y="36576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" name="CorelDRAW" r:id="rId37" imgW="3637551" imgH="1240062" progId="CorelDRAW.Graphic.11">
                  <p:embed/>
                </p:oleObj>
              </mc:Choice>
              <mc:Fallback>
                <p:oleObj name="CorelDRAW" r:id="rId37" imgW="3637551" imgH="1240062" progId="CorelDRAW.Graphic.11">
                  <p:embed/>
                  <p:pic>
                    <p:nvPicPr>
                      <p:cNvPr id="4422" name="Object 326">
                        <a:extLst>
                          <a:ext uri="{FF2B5EF4-FFF2-40B4-BE49-F238E27FC236}">
                            <a16:creationId xmlns:a16="http://schemas.microsoft.com/office/drawing/2014/main" id="{7EED0BE3-3027-444B-9412-85E9F18076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1" y="36576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24" name="Object 328">
            <a:extLst>
              <a:ext uri="{FF2B5EF4-FFF2-40B4-BE49-F238E27FC236}">
                <a16:creationId xmlns:a16="http://schemas.microsoft.com/office/drawing/2014/main" id="{215DBA4E-0E90-466A-8407-786AE7FFCD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8201" y="51054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" name="CorelDRAW" r:id="rId38" imgW="3637551" imgH="1240062" progId="CorelDRAW.Graphic.11">
                  <p:embed/>
                </p:oleObj>
              </mc:Choice>
              <mc:Fallback>
                <p:oleObj name="CorelDRAW" r:id="rId38" imgW="3637551" imgH="1240062" progId="CorelDRAW.Graphic.11">
                  <p:embed/>
                  <p:pic>
                    <p:nvPicPr>
                      <p:cNvPr id="4424" name="Object 328">
                        <a:extLst>
                          <a:ext uri="{FF2B5EF4-FFF2-40B4-BE49-F238E27FC236}">
                            <a16:creationId xmlns:a16="http://schemas.microsoft.com/office/drawing/2014/main" id="{215DBA4E-0E90-466A-8407-786AE7FFCD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1" y="51054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25" name="Object 329">
            <a:extLst>
              <a:ext uri="{FF2B5EF4-FFF2-40B4-BE49-F238E27FC236}">
                <a16:creationId xmlns:a16="http://schemas.microsoft.com/office/drawing/2014/main" id="{4DB181BC-F0DD-44C2-BFE3-C2CA66499D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1" y="35814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" name="CorelDRAW" r:id="rId39" imgW="3637551" imgH="1240062" progId="CorelDRAW.Graphic.11">
                  <p:embed/>
                </p:oleObj>
              </mc:Choice>
              <mc:Fallback>
                <p:oleObj name="CorelDRAW" r:id="rId39" imgW="3637551" imgH="1240062" progId="CorelDRAW.Graphic.11">
                  <p:embed/>
                  <p:pic>
                    <p:nvPicPr>
                      <p:cNvPr id="4425" name="Object 329">
                        <a:extLst>
                          <a:ext uri="{FF2B5EF4-FFF2-40B4-BE49-F238E27FC236}">
                            <a16:creationId xmlns:a16="http://schemas.microsoft.com/office/drawing/2014/main" id="{4DB181BC-F0DD-44C2-BFE3-C2CA66499D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1" y="35814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26" name="Object 330">
            <a:extLst>
              <a:ext uri="{FF2B5EF4-FFF2-40B4-BE49-F238E27FC236}">
                <a16:creationId xmlns:a16="http://schemas.microsoft.com/office/drawing/2014/main" id="{440D81EB-7162-4019-8B7E-4E408EBA25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14601" y="42672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" name="CorelDRAW" r:id="rId40" imgW="3637551" imgH="1240062" progId="CorelDRAW.Graphic.11">
                  <p:embed/>
                </p:oleObj>
              </mc:Choice>
              <mc:Fallback>
                <p:oleObj name="CorelDRAW" r:id="rId40" imgW="3637551" imgH="1240062" progId="CorelDRAW.Graphic.11">
                  <p:embed/>
                  <p:pic>
                    <p:nvPicPr>
                      <p:cNvPr id="4426" name="Object 330">
                        <a:extLst>
                          <a:ext uri="{FF2B5EF4-FFF2-40B4-BE49-F238E27FC236}">
                            <a16:creationId xmlns:a16="http://schemas.microsoft.com/office/drawing/2014/main" id="{440D81EB-7162-4019-8B7E-4E408EBA25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1" y="42672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27" name="Object 331">
            <a:extLst>
              <a:ext uri="{FF2B5EF4-FFF2-40B4-BE49-F238E27FC236}">
                <a16:creationId xmlns:a16="http://schemas.microsoft.com/office/drawing/2014/main" id="{09202858-C6B5-40E9-99EA-A1D682C9CC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0" y="26670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" name="CorelDRAW" r:id="rId41" imgW="1412105" imgH="1240062" progId="CorelDRAW.Graphic.11">
                  <p:embed/>
                </p:oleObj>
              </mc:Choice>
              <mc:Fallback>
                <p:oleObj name="CorelDRAW" r:id="rId41" imgW="1412105" imgH="1240062" progId="CorelDRAW.Graphic.11">
                  <p:embed/>
                  <p:pic>
                    <p:nvPicPr>
                      <p:cNvPr id="4427" name="Object 331">
                        <a:extLst>
                          <a:ext uri="{FF2B5EF4-FFF2-40B4-BE49-F238E27FC236}">
                            <a16:creationId xmlns:a16="http://schemas.microsoft.com/office/drawing/2014/main" id="{09202858-C6B5-40E9-99EA-A1D682C9CC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6670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28" name="Object 332">
            <a:extLst>
              <a:ext uri="{FF2B5EF4-FFF2-40B4-BE49-F238E27FC236}">
                <a16:creationId xmlns:a16="http://schemas.microsoft.com/office/drawing/2014/main" id="{4876AE83-2547-4383-AFFF-E6985BF9C6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25908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" name="CorelDRAW" r:id="rId42" imgW="1412105" imgH="1240062" progId="CorelDRAW.Graphic.11">
                  <p:embed/>
                </p:oleObj>
              </mc:Choice>
              <mc:Fallback>
                <p:oleObj name="CorelDRAW" r:id="rId42" imgW="1412105" imgH="1240062" progId="CorelDRAW.Graphic.11">
                  <p:embed/>
                  <p:pic>
                    <p:nvPicPr>
                      <p:cNvPr id="4428" name="Object 332">
                        <a:extLst>
                          <a:ext uri="{FF2B5EF4-FFF2-40B4-BE49-F238E27FC236}">
                            <a16:creationId xmlns:a16="http://schemas.microsoft.com/office/drawing/2014/main" id="{4876AE83-2547-4383-AFFF-E6985BF9C6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5908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29" name="Object 333">
            <a:extLst>
              <a:ext uri="{FF2B5EF4-FFF2-40B4-BE49-F238E27FC236}">
                <a16:creationId xmlns:a16="http://schemas.microsoft.com/office/drawing/2014/main" id="{5C23E0D8-929E-4A98-AD25-0A964E8556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0" y="41910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" name="CorelDRAW" r:id="rId43" imgW="1412105" imgH="1240062" progId="CorelDRAW.Graphic.11">
                  <p:embed/>
                </p:oleObj>
              </mc:Choice>
              <mc:Fallback>
                <p:oleObj name="CorelDRAW" r:id="rId43" imgW="1412105" imgH="1240062" progId="CorelDRAW.Graphic.11">
                  <p:embed/>
                  <p:pic>
                    <p:nvPicPr>
                      <p:cNvPr id="4429" name="Object 333">
                        <a:extLst>
                          <a:ext uri="{FF2B5EF4-FFF2-40B4-BE49-F238E27FC236}">
                            <a16:creationId xmlns:a16="http://schemas.microsoft.com/office/drawing/2014/main" id="{5C23E0D8-929E-4A98-AD25-0A964E8556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1910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30" name="Object 334">
            <a:extLst>
              <a:ext uri="{FF2B5EF4-FFF2-40B4-BE49-F238E27FC236}">
                <a16:creationId xmlns:a16="http://schemas.microsoft.com/office/drawing/2014/main" id="{0A833765-82D8-401E-9905-375FD1231B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24800" y="37338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" name="CorelDRAW" r:id="rId44" imgW="1412105" imgH="1240062" progId="CorelDRAW.Graphic.11">
                  <p:embed/>
                </p:oleObj>
              </mc:Choice>
              <mc:Fallback>
                <p:oleObj name="CorelDRAW" r:id="rId44" imgW="1412105" imgH="1240062" progId="CorelDRAW.Graphic.11">
                  <p:embed/>
                  <p:pic>
                    <p:nvPicPr>
                      <p:cNvPr id="4430" name="Object 334">
                        <a:extLst>
                          <a:ext uri="{FF2B5EF4-FFF2-40B4-BE49-F238E27FC236}">
                            <a16:creationId xmlns:a16="http://schemas.microsoft.com/office/drawing/2014/main" id="{0A833765-82D8-401E-9905-375FD1231B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37338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32" name="Object 336">
            <a:extLst>
              <a:ext uri="{FF2B5EF4-FFF2-40B4-BE49-F238E27FC236}">
                <a16:creationId xmlns:a16="http://schemas.microsoft.com/office/drawing/2014/main" id="{59CFF8B2-BCCA-48BB-ABB6-24B8E991E2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0" y="38100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" name="CorelDRAW" r:id="rId45" imgW="1412105" imgH="1240062" progId="CorelDRAW.Graphic.11">
                  <p:embed/>
                </p:oleObj>
              </mc:Choice>
              <mc:Fallback>
                <p:oleObj name="CorelDRAW" r:id="rId45" imgW="1412105" imgH="1240062" progId="CorelDRAW.Graphic.11">
                  <p:embed/>
                  <p:pic>
                    <p:nvPicPr>
                      <p:cNvPr id="4432" name="Object 336">
                        <a:extLst>
                          <a:ext uri="{FF2B5EF4-FFF2-40B4-BE49-F238E27FC236}">
                            <a16:creationId xmlns:a16="http://schemas.microsoft.com/office/drawing/2014/main" id="{59CFF8B2-BCCA-48BB-ABB6-24B8E991E2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8100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34" name="Oval 338">
            <a:extLst>
              <a:ext uri="{FF2B5EF4-FFF2-40B4-BE49-F238E27FC236}">
                <a16:creationId xmlns:a16="http://schemas.microsoft.com/office/drawing/2014/main" id="{799D0A77-C0AA-46C5-A415-525981126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800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35" name="Oval 339">
            <a:extLst>
              <a:ext uri="{FF2B5EF4-FFF2-40B4-BE49-F238E27FC236}">
                <a16:creationId xmlns:a16="http://schemas.microsoft.com/office/drawing/2014/main" id="{B1567304-6234-44BC-9D01-FD67A9F85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581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36" name="Oval 340">
            <a:extLst>
              <a:ext uri="{FF2B5EF4-FFF2-40B4-BE49-F238E27FC236}">
                <a16:creationId xmlns:a16="http://schemas.microsoft.com/office/drawing/2014/main" id="{D0FCFC06-3FA8-4C0D-A824-BE067106A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953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37" name="Oval 341">
            <a:extLst>
              <a:ext uri="{FF2B5EF4-FFF2-40B4-BE49-F238E27FC236}">
                <a16:creationId xmlns:a16="http://schemas.microsoft.com/office/drawing/2014/main" id="{3D97364F-A0CF-4715-8D2B-BF1067FCE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4953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38" name="Oval 342">
            <a:extLst>
              <a:ext uri="{FF2B5EF4-FFF2-40B4-BE49-F238E27FC236}">
                <a16:creationId xmlns:a16="http://schemas.microsoft.com/office/drawing/2014/main" id="{25A53634-CC00-4369-B5C4-8312420F7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3276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39" name="Oval 343">
            <a:extLst>
              <a:ext uri="{FF2B5EF4-FFF2-40B4-BE49-F238E27FC236}">
                <a16:creationId xmlns:a16="http://schemas.microsoft.com/office/drawing/2014/main" id="{8E349B84-BFBA-49AC-A3DA-17E65572A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56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40" name="Oval 344">
            <a:extLst>
              <a:ext uri="{FF2B5EF4-FFF2-40B4-BE49-F238E27FC236}">
                <a16:creationId xmlns:a16="http://schemas.microsoft.com/office/drawing/2014/main" id="{44987108-C9D3-4FB1-B968-39C84DD34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4343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41" name="Oval 345">
            <a:extLst>
              <a:ext uri="{FF2B5EF4-FFF2-40B4-BE49-F238E27FC236}">
                <a16:creationId xmlns:a16="http://schemas.microsoft.com/office/drawing/2014/main" id="{2DFF54A6-CF82-4EA1-AAC1-FD2C7FC19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191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42" name="Oval 346">
            <a:extLst>
              <a:ext uri="{FF2B5EF4-FFF2-40B4-BE49-F238E27FC236}">
                <a16:creationId xmlns:a16="http://schemas.microsoft.com/office/drawing/2014/main" id="{5D31991F-470F-493F-A29D-719865804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2971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43" name="Oval 347">
            <a:extLst>
              <a:ext uri="{FF2B5EF4-FFF2-40B4-BE49-F238E27FC236}">
                <a16:creationId xmlns:a16="http://schemas.microsoft.com/office/drawing/2014/main" id="{20013AC9-769C-451D-9B06-2F27B10B0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26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44" name="Oval 348">
            <a:extLst>
              <a:ext uri="{FF2B5EF4-FFF2-40B4-BE49-F238E27FC236}">
                <a16:creationId xmlns:a16="http://schemas.microsoft.com/office/drawing/2014/main" id="{588AA849-2287-4F60-B6C8-D43F295F7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191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45" name="Oval 349">
            <a:extLst>
              <a:ext uri="{FF2B5EF4-FFF2-40B4-BE49-F238E27FC236}">
                <a16:creationId xmlns:a16="http://schemas.microsoft.com/office/drawing/2014/main" id="{92EC0B8C-9B04-40E7-A1FD-74FEC028B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56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46" name="Oval 350">
            <a:extLst>
              <a:ext uri="{FF2B5EF4-FFF2-40B4-BE49-F238E27FC236}">
                <a16:creationId xmlns:a16="http://schemas.microsoft.com/office/drawing/2014/main" id="{4C32D383-ABA0-4AF0-BEF3-4951E65F5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733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47" name="Oval 351">
            <a:extLst>
              <a:ext uri="{FF2B5EF4-FFF2-40B4-BE49-F238E27FC236}">
                <a16:creationId xmlns:a16="http://schemas.microsoft.com/office/drawing/2014/main" id="{FFDD45AA-D1FC-4BB2-A387-9D2E9CD5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48" name="Oval 352">
            <a:extLst>
              <a:ext uri="{FF2B5EF4-FFF2-40B4-BE49-F238E27FC236}">
                <a16:creationId xmlns:a16="http://schemas.microsoft.com/office/drawing/2014/main" id="{4F8C7D15-95F2-4AED-B3E3-D7D99F9F4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667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49" name="Oval 353">
            <a:extLst>
              <a:ext uri="{FF2B5EF4-FFF2-40B4-BE49-F238E27FC236}">
                <a16:creationId xmlns:a16="http://schemas.microsoft.com/office/drawing/2014/main" id="{A498FBA5-4F5C-48AB-A1AE-E6BA7F458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50" name="Oval 354">
            <a:extLst>
              <a:ext uri="{FF2B5EF4-FFF2-40B4-BE49-F238E27FC236}">
                <a16:creationId xmlns:a16="http://schemas.microsoft.com/office/drawing/2014/main" id="{8357E2CA-A3E9-41DE-AE99-6E2159E96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971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51" name="Oval 355">
            <a:extLst>
              <a:ext uri="{FF2B5EF4-FFF2-40B4-BE49-F238E27FC236}">
                <a16:creationId xmlns:a16="http://schemas.microsoft.com/office/drawing/2014/main" id="{9B2E4951-3A81-439D-B5D0-F2325A978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304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52" name="Oval 356">
            <a:extLst>
              <a:ext uri="{FF2B5EF4-FFF2-40B4-BE49-F238E27FC236}">
                <a16:creationId xmlns:a16="http://schemas.microsoft.com/office/drawing/2014/main" id="{2F47C33F-BC46-4C65-9BF0-731F43CCB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914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53" name="Oval 357">
            <a:extLst>
              <a:ext uri="{FF2B5EF4-FFF2-40B4-BE49-F238E27FC236}">
                <a16:creationId xmlns:a16="http://schemas.microsoft.com/office/drawing/2014/main" id="{0C9D5036-24DB-48C1-B748-5AAD76443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295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54" name="Oval 358">
            <a:extLst>
              <a:ext uri="{FF2B5EF4-FFF2-40B4-BE49-F238E27FC236}">
                <a16:creationId xmlns:a16="http://schemas.microsoft.com/office/drawing/2014/main" id="{3F560D94-9E77-4519-958B-7B87A6C2E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685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55" name="Oval 359">
            <a:extLst>
              <a:ext uri="{FF2B5EF4-FFF2-40B4-BE49-F238E27FC236}">
                <a16:creationId xmlns:a16="http://schemas.microsoft.com/office/drawing/2014/main" id="{BBB431D2-267E-4BD3-9E66-E933DBC13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1371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56" name="Oval 360">
            <a:extLst>
              <a:ext uri="{FF2B5EF4-FFF2-40B4-BE49-F238E27FC236}">
                <a16:creationId xmlns:a16="http://schemas.microsoft.com/office/drawing/2014/main" id="{2338231C-2885-4C79-9E90-3DF8D7876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1524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57" name="Oval 361">
            <a:extLst>
              <a:ext uri="{FF2B5EF4-FFF2-40B4-BE49-F238E27FC236}">
                <a16:creationId xmlns:a16="http://schemas.microsoft.com/office/drawing/2014/main" id="{3B13A99E-DD38-4641-AFF5-2EFD30934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28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58" name="Oval 362">
            <a:extLst>
              <a:ext uri="{FF2B5EF4-FFF2-40B4-BE49-F238E27FC236}">
                <a16:creationId xmlns:a16="http://schemas.microsoft.com/office/drawing/2014/main" id="{5F93E0A7-5109-46D3-B135-E1A05CB03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59" name="Oval 363">
            <a:extLst>
              <a:ext uri="{FF2B5EF4-FFF2-40B4-BE49-F238E27FC236}">
                <a16:creationId xmlns:a16="http://schemas.microsoft.com/office/drawing/2014/main" id="{C2276B23-C72B-470A-8A9E-58A2004CB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60" name="Oval 364">
            <a:extLst>
              <a:ext uri="{FF2B5EF4-FFF2-40B4-BE49-F238E27FC236}">
                <a16:creationId xmlns:a16="http://schemas.microsoft.com/office/drawing/2014/main" id="{ABDB8E9C-C104-4DBA-9683-761830317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648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61" name="Oval 365">
            <a:extLst>
              <a:ext uri="{FF2B5EF4-FFF2-40B4-BE49-F238E27FC236}">
                <a16:creationId xmlns:a16="http://schemas.microsoft.com/office/drawing/2014/main" id="{4A020AB0-2A42-4F3B-9215-1290CCA04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438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62" name="Oval 366">
            <a:extLst>
              <a:ext uri="{FF2B5EF4-FFF2-40B4-BE49-F238E27FC236}">
                <a16:creationId xmlns:a16="http://schemas.microsoft.com/office/drawing/2014/main" id="{BB9ED98A-B77A-408A-832B-6E75373C1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63" name="Oval 367">
            <a:extLst>
              <a:ext uri="{FF2B5EF4-FFF2-40B4-BE49-F238E27FC236}">
                <a16:creationId xmlns:a16="http://schemas.microsoft.com/office/drawing/2014/main" id="{34E5CC32-7EC4-4B8B-AD08-383162A74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04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64" name="Oval 368">
            <a:extLst>
              <a:ext uri="{FF2B5EF4-FFF2-40B4-BE49-F238E27FC236}">
                <a16:creationId xmlns:a16="http://schemas.microsoft.com/office/drawing/2014/main" id="{4AD33A1D-BE88-40DD-A26E-AB21A4EA1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75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65" name="Oval 369">
            <a:extLst>
              <a:ext uri="{FF2B5EF4-FFF2-40B4-BE49-F238E27FC236}">
                <a16:creationId xmlns:a16="http://schemas.microsoft.com/office/drawing/2014/main" id="{183EDB7B-B81E-45BD-9A5C-E91733EFA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286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4466" name="Object 370">
            <a:extLst>
              <a:ext uri="{FF2B5EF4-FFF2-40B4-BE49-F238E27FC236}">
                <a16:creationId xmlns:a16="http://schemas.microsoft.com/office/drawing/2014/main" id="{B8D0155E-D50F-48F9-B34B-77BD8441E9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3048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" name="CorelDRAW" r:id="rId46" imgW="1412105" imgH="1240062" progId="CorelDRAW.Graphic.11">
                  <p:embed/>
                </p:oleObj>
              </mc:Choice>
              <mc:Fallback>
                <p:oleObj name="CorelDRAW" r:id="rId46" imgW="1412105" imgH="1240062" progId="CorelDRAW.Graphic.11">
                  <p:embed/>
                  <p:pic>
                    <p:nvPicPr>
                      <p:cNvPr id="4466" name="Object 370">
                        <a:extLst>
                          <a:ext uri="{FF2B5EF4-FFF2-40B4-BE49-F238E27FC236}">
                            <a16:creationId xmlns:a16="http://schemas.microsoft.com/office/drawing/2014/main" id="{B8D0155E-D50F-48F9-B34B-77BD8441E9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048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33" name="Object 337">
            <a:extLst>
              <a:ext uri="{FF2B5EF4-FFF2-40B4-BE49-F238E27FC236}">
                <a16:creationId xmlns:a16="http://schemas.microsoft.com/office/drawing/2014/main" id="{E2677089-7BDF-4C35-8B1E-8A100187D0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58200" y="47244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" name="CorelDRAW" r:id="rId47" imgW="1412105" imgH="1240062" progId="CorelDRAW.Graphic.11">
                  <p:embed/>
                </p:oleObj>
              </mc:Choice>
              <mc:Fallback>
                <p:oleObj name="CorelDRAW" r:id="rId47" imgW="1412105" imgH="1240062" progId="CorelDRAW.Graphic.11">
                  <p:embed/>
                  <p:pic>
                    <p:nvPicPr>
                      <p:cNvPr id="4433" name="Object 337">
                        <a:extLst>
                          <a:ext uri="{FF2B5EF4-FFF2-40B4-BE49-F238E27FC236}">
                            <a16:creationId xmlns:a16="http://schemas.microsoft.com/office/drawing/2014/main" id="{E2677089-7BDF-4C35-8B1E-8A100187D0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8200" y="47244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31" name="Object 335">
            <a:extLst>
              <a:ext uri="{FF2B5EF4-FFF2-40B4-BE49-F238E27FC236}">
                <a16:creationId xmlns:a16="http://schemas.microsoft.com/office/drawing/2014/main" id="{919034C3-3E82-4EFE-AFEE-BE7B3301F1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49530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" name="CorelDRAW" r:id="rId48" imgW="1412105" imgH="1240062" progId="CorelDRAW.Graphic.11">
                  <p:embed/>
                </p:oleObj>
              </mc:Choice>
              <mc:Fallback>
                <p:oleObj name="CorelDRAW" r:id="rId48" imgW="1412105" imgH="1240062" progId="CorelDRAW.Graphic.11">
                  <p:embed/>
                  <p:pic>
                    <p:nvPicPr>
                      <p:cNvPr id="4431" name="Object 335">
                        <a:extLst>
                          <a:ext uri="{FF2B5EF4-FFF2-40B4-BE49-F238E27FC236}">
                            <a16:creationId xmlns:a16="http://schemas.microsoft.com/office/drawing/2014/main" id="{919034C3-3E82-4EFE-AFEE-BE7B3301F1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49530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23" name="Object 327">
            <a:extLst>
              <a:ext uri="{FF2B5EF4-FFF2-40B4-BE49-F238E27FC236}">
                <a16:creationId xmlns:a16="http://schemas.microsoft.com/office/drawing/2014/main" id="{3999A8BD-46A8-4BEE-8056-CE5741D17A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39201" y="35052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" name="CorelDRAW" r:id="rId49" imgW="3637551" imgH="1240062" progId="CorelDRAW.Graphic.11">
                  <p:embed/>
                </p:oleObj>
              </mc:Choice>
              <mc:Fallback>
                <p:oleObj name="CorelDRAW" r:id="rId49" imgW="3637551" imgH="1240062" progId="CorelDRAW.Graphic.11">
                  <p:embed/>
                  <p:pic>
                    <p:nvPicPr>
                      <p:cNvPr id="4423" name="Object 327">
                        <a:extLst>
                          <a:ext uri="{FF2B5EF4-FFF2-40B4-BE49-F238E27FC236}">
                            <a16:creationId xmlns:a16="http://schemas.microsoft.com/office/drawing/2014/main" id="{3999A8BD-46A8-4BEE-8056-CE5741D17A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9201" y="35052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10" name="Oval 314">
            <a:extLst>
              <a:ext uri="{FF2B5EF4-FFF2-40B4-BE49-F238E27FC236}">
                <a16:creationId xmlns:a16="http://schemas.microsoft.com/office/drawing/2014/main" id="{6BFD5B24-7A37-48EE-ABEA-9229D883B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471" name="Picture 375">
            <a:hlinkClick r:id="" action="ppaction://media"/>
            <a:extLst>
              <a:ext uri="{FF2B5EF4-FFF2-40B4-BE49-F238E27FC236}">
                <a16:creationId xmlns:a16="http://schemas.microsoft.com/office/drawing/2014/main" id="{101F4F19-A147-4F02-A11F-C5A6C5EB559D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472" name="Object 376">
            <a:extLst>
              <a:ext uri="{FF2B5EF4-FFF2-40B4-BE49-F238E27FC236}">
                <a16:creationId xmlns:a16="http://schemas.microsoft.com/office/drawing/2014/main" id="{F05C6C7C-AA0A-4A6F-BCD1-9E76C40F0F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258800" y="2420938"/>
          <a:ext cx="2779713" cy="443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" name="CorelDRAW" r:id="rId51" imgW="2778963" imgH="4437617" progId="CorelDraw.Graphic.11">
                  <p:embed/>
                </p:oleObj>
              </mc:Choice>
              <mc:Fallback>
                <p:oleObj name="CorelDRAW" r:id="rId51" imgW="2778963" imgH="4437617" progId="CorelDraw.Graphic.11">
                  <p:embed/>
                  <p:pic>
                    <p:nvPicPr>
                      <p:cNvPr id="4472" name="Object 376">
                        <a:extLst>
                          <a:ext uri="{FF2B5EF4-FFF2-40B4-BE49-F238E27FC236}">
                            <a16:creationId xmlns:a16="http://schemas.microsoft.com/office/drawing/2014/main" id="{F05C6C7C-AA0A-4A6F-BCD1-9E76C40F0F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58800" y="2420938"/>
                        <a:ext cx="2779713" cy="443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3260915"/>
      </p:ext>
    </p:extLst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4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43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43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43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43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3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3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43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43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43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43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43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43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 tmFilter="0, 0; .2, .5; .8, .5; 1, 0"/>
                                        <p:tgtEl>
                                          <p:spTgt spid="43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000" autoRev="1" fill="hold"/>
                                        <p:tgtEl>
                                          <p:spTgt spid="43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44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44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 tmFilter="0, 0; .2, .5; .8, .5; 1, 0"/>
                                        <p:tgtEl>
                                          <p:spTgt spid="44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000" autoRev="1" fill="hold"/>
                                        <p:tgtEl>
                                          <p:spTgt spid="44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44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44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44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44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44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44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 tmFilter="0, 0; .2, .5; .8, .5; 1, 0"/>
                                        <p:tgtEl>
                                          <p:spTgt spid="44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000" autoRev="1" fill="hold"/>
                                        <p:tgtEl>
                                          <p:spTgt spid="44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 tmFilter="0, 0; .2, .5; .8, .5; 1, 0"/>
                                        <p:tgtEl>
                                          <p:spTgt spid="43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000" autoRev="1" fill="hold"/>
                                        <p:tgtEl>
                                          <p:spTgt spid="43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 tmFilter="0, 0; .2, .5; .8, .5; 1, 0"/>
                                        <p:tgtEl>
                                          <p:spTgt spid="44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000" autoRev="1" fill="hold"/>
                                        <p:tgtEl>
                                          <p:spTgt spid="44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 tmFilter="0, 0; .2, .5; .8, .5; 1, 0"/>
                                        <p:tgtEl>
                                          <p:spTgt spid="44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000" autoRev="1" fill="hold"/>
                                        <p:tgtEl>
                                          <p:spTgt spid="44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44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44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44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44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4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4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44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44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44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44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44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44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44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44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44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43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4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44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44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44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44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44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44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44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44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44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44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44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44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2000" fill="hold"/>
                                        <p:tgtEl>
                                          <p:spTgt spid="44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2000" fill="hold"/>
                                        <p:tgtEl>
                                          <p:spTgt spid="44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43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44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6.94444E-6 -4.21965E-6 L -0.60001 -4.21965E-6 " pathEditMode="relative" ptsTypes="AA">
                                      <p:cBhvr>
                                        <p:cTn id="123" dur="5000" fill="hold"/>
                                        <p:tgtEl>
                                          <p:spTgt spid="44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71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94E3E78-CA6F-48C8-AB8E-FF60656F2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39624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1" name="Oval 3">
            <a:extLst>
              <a:ext uri="{FF2B5EF4-FFF2-40B4-BE49-F238E27FC236}">
                <a16:creationId xmlns:a16="http://schemas.microsoft.com/office/drawing/2014/main" id="{CEBCF73D-5D04-4D85-964C-2715C9251E2D}"/>
              </a:ext>
            </a:extLst>
          </p:cNvPr>
          <p:cNvSpPr>
            <a:spLocks noChangeArrowheads="1"/>
          </p:cNvSpPr>
          <p:nvPr/>
        </p:nvSpPr>
        <p:spPr bwMode="auto">
          <a:xfrm rot="9827259">
            <a:off x="2133600" y="381000"/>
            <a:ext cx="1284288" cy="1284288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chemeClr val="bg1">
                  <a:alpha val="32001"/>
                </a:schemeClr>
              </a:gs>
            </a:gsLst>
            <a:path path="rect">
              <a:fillToRect l="100000" t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7172" name="Object 4">
            <a:extLst>
              <a:ext uri="{FF2B5EF4-FFF2-40B4-BE49-F238E27FC236}">
                <a16:creationId xmlns:a16="http://schemas.microsoft.com/office/drawing/2014/main" id="{1FEA9FE8-5384-48E7-B111-5AF3A59D3A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8801" y="1524000"/>
          <a:ext cx="1400175" cy="193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" name="CorelDRAW" r:id="rId6" imgW="2448154" imgH="3379893" progId="CorelDRAW.Graphic.11">
                  <p:embed/>
                </p:oleObj>
              </mc:Choice>
              <mc:Fallback>
                <p:oleObj name="CorelDRAW" r:id="rId6" imgW="2448154" imgH="3379893" progId="CorelDRAW.Graphic.11">
                  <p:embed/>
                  <p:pic>
                    <p:nvPicPr>
                      <p:cNvPr id="7172" name="Object 4">
                        <a:extLst>
                          <a:ext uri="{FF2B5EF4-FFF2-40B4-BE49-F238E27FC236}">
                            <a16:creationId xmlns:a16="http://schemas.microsoft.com/office/drawing/2014/main" id="{1FEA9FE8-5384-48E7-B111-5AF3A59D3A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1" y="1524000"/>
                        <a:ext cx="1400175" cy="193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5">
            <a:extLst>
              <a:ext uri="{FF2B5EF4-FFF2-40B4-BE49-F238E27FC236}">
                <a16:creationId xmlns:a16="http://schemas.microsoft.com/office/drawing/2014/main" id="{9B2C93D5-246C-4BDD-A047-68E6AF4E10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9001" y="1447801"/>
          <a:ext cx="1268413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7" name="CorelDRAW" r:id="rId8" imgW="2183452" imgH="3999518" progId="CorelDRAW.Graphic.11">
                  <p:embed/>
                </p:oleObj>
              </mc:Choice>
              <mc:Fallback>
                <p:oleObj name="CorelDRAW" r:id="rId8" imgW="2183452" imgH="3999518" progId="CorelDRAW.Graphic.11">
                  <p:embed/>
                  <p:pic>
                    <p:nvPicPr>
                      <p:cNvPr id="7173" name="Object 5">
                        <a:extLst>
                          <a:ext uri="{FF2B5EF4-FFF2-40B4-BE49-F238E27FC236}">
                            <a16:creationId xmlns:a16="http://schemas.microsoft.com/office/drawing/2014/main" id="{9B2C93D5-246C-4BDD-A047-68E6AF4E10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1" y="1447801"/>
                        <a:ext cx="1268413" cy="232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4" name="Object 6">
            <a:extLst>
              <a:ext uri="{FF2B5EF4-FFF2-40B4-BE49-F238E27FC236}">
                <a16:creationId xmlns:a16="http://schemas.microsoft.com/office/drawing/2014/main" id="{59E6DD33-69DD-481F-AE4F-1DD4D49F16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2819400"/>
          <a:ext cx="91440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CorelDRAW" r:id="rId10" imgW="6696659" imgH="3046374" progId="CorelDRAW.Graphic.11">
                  <p:embed/>
                </p:oleObj>
              </mc:Choice>
              <mc:Fallback>
                <p:oleObj name="CorelDRAW" r:id="rId10" imgW="6696659" imgH="3046374" progId="CorelDRAW.Graphic.11">
                  <p:embed/>
                  <p:pic>
                    <p:nvPicPr>
                      <p:cNvPr id="7174" name="Object 6">
                        <a:extLst>
                          <a:ext uri="{FF2B5EF4-FFF2-40B4-BE49-F238E27FC236}">
                            <a16:creationId xmlns:a16="http://schemas.microsoft.com/office/drawing/2014/main" id="{59E6DD33-69DD-481F-AE4F-1DD4D49F16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149" r="3125" b="11998"/>
                      <a:stretch>
                        <a:fillRect/>
                      </a:stretch>
                    </p:blipFill>
                    <p:spPr bwMode="auto">
                      <a:xfrm>
                        <a:off x="1524000" y="2819400"/>
                        <a:ext cx="91440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5" name="Object 7">
            <a:extLst>
              <a:ext uri="{FF2B5EF4-FFF2-40B4-BE49-F238E27FC236}">
                <a16:creationId xmlns:a16="http://schemas.microsoft.com/office/drawing/2014/main" id="{34399B5A-B8C8-4222-89BE-67115CB365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6201" y="0"/>
          <a:ext cx="4017963" cy="513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9" name="CorelDRAW" r:id="rId12" imgW="5557926" imgH="7096557" progId="CorelDRAW.Graphic.11">
                  <p:embed/>
                </p:oleObj>
              </mc:Choice>
              <mc:Fallback>
                <p:oleObj name="CorelDRAW" r:id="rId12" imgW="5557926" imgH="7096557" progId="CorelDRAW.Graphic.11">
                  <p:embed/>
                  <p:pic>
                    <p:nvPicPr>
                      <p:cNvPr id="7175" name="Object 7">
                        <a:extLst>
                          <a:ext uri="{FF2B5EF4-FFF2-40B4-BE49-F238E27FC236}">
                            <a16:creationId xmlns:a16="http://schemas.microsoft.com/office/drawing/2014/main" id="{34399B5A-B8C8-4222-89BE-67115CB365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1" y="0"/>
                        <a:ext cx="4017963" cy="513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6" name="Object 8">
            <a:extLst>
              <a:ext uri="{FF2B5EF4-FFF2-40B4-BE49-F238E27FC236}">
                <a16:creationId xmlns:a16="http://schemas.microsoft.com/office/drawing/2014/main" id="{B029B53E-FFAC-4503-BE2C-C001200988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44038" y="609600"/>
          <a:ext cx="1223962" cy="337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name="CorelDRAW" r:id="rId14" imgW="2448154" imgH="3379893" progId="CorelDRAW.Graphic.11">
                  <p:embed/>
                </p:oleObj>
              </mc:Choice>
              <mc:Fallback>
                <p:oleObj name="CorelDRAW" r:id="rId14" imgW="2448154" imgH="3379893" progId="CorelDRAW.Graphic.11">
                  <p:embed/>
                  <p:pic>
                    <p:nvPicPr>
                      <p:cNvPr id="7176" name="Object 8">
                        <a:extLst>
                          <a:ext uri="{FF2B5EF4-FFF2-40B4-BE49-F238E27FC236}">
                            <a16:creationId xmlns:a16="http://schemas.microsoft.com/office/drawing/2014/main" id="{B029B53E-FFAC-4503-BE2C-C001200988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0000"/>
                      <a:stretch>
                        <a:fillRect/>
                      </a:stretch>
                    </p:blipFill>
                    <p:spPr bwMode="auto">
                      <a:xfrm>
                        <a:off x="9444038" y="609600"/>
                        <a:ext cx="1223962" cy="337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7" name="Object 9">
            <a:extLst>
              <a:ext uri="{FF2B5EF4-FFF2-40B4-BE49-F238E27FC236}">
                <a16:creationId xmlns:a16="http://schemas.microsoft.com/office/drawing/2014/main" id="{628116ED-B8FE-47AD-87AD-34F0211C99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4572000"/>
          <a:ext cx="9144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name="CorelDRAW" r:id="rId15" imgW="6696659" imgH="3046374" progId="CorelDRAW.Graphic.11">
                  <p:embed/>
                </p:oleObj>
              </mc:Choice>
              <mc:Fallback>
                <p:oleObj name="CorelDRAW" r:id="rId15" imgW="6696659" imgH="3046374" progId="CorelDRAW.Graphic.11">
                  <p:embed/>
                  <p:pic>
                    <p:nvPicPr>
                      <p:cNvPr id="7177" name="Object 9">
                        <a:extLst>
                          <a:ext uri="{FF2B5EF4-FFF2-40B4-BE49-F238E27FC236}">
                            <a16:creationId xmlns:a16="http://schemas.microsoft.com/office/drawing/2014/main" id="{628116ED-B8FE-47AD-87AD-34F0211C99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281" r="15286" b="49974"/>
                      <a:stretch>
                        <a:fillRect/>
                      </a:stretch>
                    </p:blipFill>
                    <p:spPr bwMode="auto">
                      <a:xfrm>
                        <a:off x="1524000" y="4572000"/>
                        <a:ext cx="9144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" name="Oval 10">
            <a:extLst>
              <a:ext uri="{FF2B5EF4-FFF2-40B4-BE49-F238E27FC236}">
                <a16:creationId xmlns:a16="http://schemas.microsoft.com/office/drawing/2014/main" id="{BA6202A8-1C82-43C4-840C-2CE6D2DAA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09600"/>
            <a:ext cx="928688" cy="928688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EFEE2">
                  <a:alpha val="85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1275">
                <a:solidFill>
                  <a:srgbClr val="FFCC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7179" name="Object 11">
            <a:extLst>
              <a:ext uri="{FF2B5EF4-FFF2-40B4-BE49-F238E27FC236}">
                <a16:creationId xmlns:a16="http://schemas.microsoft.com/office/drawing/2014/main" id="{DC3F13D4-3E46-4892-B402-66AC9299A9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19401" y="1447801"/>
          <a:ext cx="1268413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CorelDRAW" r:id="rId16" imgW="2183452" imgH="3999518" progId="CorelDRAW.Graphic.11">
                  <p:embed/>
                </p:oleObj>
              </mc:Choice>
              <mc:Fallback>
                <p:oleObj name="CorelDRAW" r:id="rId16" imgW="2183452" imgH="3999518" progId="CorelDRAW.Graphic.11">
                  <p:embed/>
                  <p:pic>
                    <p:nvPicPr>
                      <p:cNvPr id="7179" name="Object 11">
                        <a:extLst>
                          <a:ext uri="{FF2B5EF4-FFF2-40B4-BE49-F238E27FC236}">
                            <a16:creationId xmlns:a16="http://schemas.microsoft.com/office/drawing/2014/main" id="{DC3F13D4-3E46-4892-B402-66AC9299A9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1" y="1447801"/>
                        <a:ext cx="1268413" cy="232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0" name="Object 12">
            <a:extLst>
              <a:ext uri="{FF2B5EF4-FFF2-40B4-BE49-F238E27FC236}">
                <a16:creationId xmlns:a16="http://schemas.microsoft.com/office/drawing/2014/main" id="{2EAFD836-277B-45CD-96B8-9E4A8FAC8F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1" y="2209800"/>
          <a:ext cx="1400175" cy="193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3" name="CorelDRAW" r:id="rId17" imgW="2448154" imgH="3379893" progId="CorelDRAW.Graphic.11">
                  <p:embed/>
                </p:oleObj>
              </mc:Choice>
              <mc:Fallback>
                <p:oleObj name="CorelDRAW" r:id="rId17" imgW="2448154" imgH="3379893" progId="CorelDRAW.Graphic.11">
                  <p:embed/>
                  <p:pic>
                    <p:nvPicPr>
                      <p:cNvPr id="7180" name="Object 12">
                        <a:extLst>
                          <a:ext uri="{FF2B5EF4-FFF2-40B4-BE49-F238E27FC236}">
                            <a16:creationId xmlns:a16="http://schemas.microsoft.com/office/drawing/2014/main" id="{2EAFD836-277B-45CD-96B8-9E4A8FAC8F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1" y="2209800"/>
                        <a:ext cx="1400175" cy="193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1" name="Oval 13">
            <a:extLst>
              <a:ext uri="{FF2B5EF4-FFF2-40B4-BE49-F238E27FC236}">
                <a16:creationId xmlns:a16="http://schemas.microsoft.com/office/drawing/2014/main" id="{3DC20F11-2C95-4F63-985C-331948C6A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5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7182" name="Object 14">
            <a:extLst>
              <a:ext uri="{FF2B5EF4-FFF2-40B4-BE49-F238E27FC236}">
                <a16:creationId xmlns:a16="http://schemas.microsoft.com/office/drawing/2014/main" id="{1E14CB12-0455-49FB-8C35-A41843FB3E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8401" y="4038601"/>
          <a:ext cx="1274763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" name="CorelDRAW" r:id="rId18" imgW="3637551" imgH="1240062" progId="CorelDRAW.Graphic.11">
                  <p:embed/>
                </p:oleObj>
              </mc:Choice>
              <mc:Fallback>
                <p:oleObj name="CorelDRAW" r:id="rId18" imgW="3637551" imgH="1240062" progId="CorelDRAW.Graphic.11">
                  <p:embed/>
                  <p:pic>
                    <p:nvPicPr>
                      <p:cNvPr id="7182" name="Object 14">
                        <a:extLst>
                          <a:ext uri="{FF2B5EF4-FFF2-40B4-BE49-F238E27FC236}">
                            <a16:creationId xmlns:a16="http://schemas.microsoft.com/office/drawing/2014/main" id="{1E14CB12-0455-49FB-8C35-A41843FB3E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1" y="4038601"/>
                        <a:ext cx="1274763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3" name="Object 15">
            <a:extLst>
              <a:ext uri="{FF2B5EF4-FFF2-40B4-BE49-F238E27FC236}">
                <a16:creationId xmlns:a16="http://schemas.microsoft.com/office/drawing/2014/main" id="{E6235F56-04F2-4ABD-89C0-5ADDF8D94E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1" y="16002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" name="CorelDRAW" r:id="rId20" imgW="3637551" imgH="1240062" progId="CorelDRAW.Graphic.11">
                  <p:embed/>
                </p:oleObj>
              </mc:Choice>
              <mc:Fallback>
                <p:oleObj name="CorelDRAW" r:id="rId20" imgW="3637551" imgH="1240062" progId="CorelDRAW.Graphic.11">
                  <p:embed/>
                  <p:pic>
                    <p:nvPicPr>
                      <p:cNvPr id="7183" name="Object 15">
                        <a:extLst>
                          <a:ext uri="{FF2B5EF4-FFF2-40B4-BE49-F238E27FC236}">
                            <a16:creationId xmlns:a16="http://schemas.microsoft.com/office/drawing/2014/main" id="{E6235F56-04F2-4ABD-89C0-5ADDF8D94E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1" y="16002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4" name="Object 16">
            <a:extLst>
              <a:ext uri="{FF2B5EF4-FFF2-40B4-BE49-F238E27FC236}">
                <a16:creationId xmlns:a16="http://schemas.microsoft.com/office/drawing/2014/main" id="{762F5632-C7C7-4CCC-A7F7-611A077CE1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86801" y="14478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6" name="CorelDRAW" r:id="rId21" imgW="3637551" imgH="1240062" progId="CorelDRAW.Graphic.11">
                  <p:embed/>
                </p:oleObj>
              </mc:Choice>
              <mc:Fallback>
                <p:oleObj name="CorelDRAW" r:id="rId21" imgW="3637551" imgH="1240062" progId="CorelDRAW.Graphic.11">
                  <p:embed/>
                  <p:pic>
                    <p:nvPicPr>
                      <p:cNvPr id="7184" name="Object 16">
                        <a:extLst>
                          <a:ext uri="{FF2B5EF4-FFF2-40B4-BE49-F238E27FC236}">
                            <a16:creationId xmlns:a16="http://schemas.microsoft.com/office/drawing/2014/main" id="{762F5632-C7C7-4CCC-A7F7-611A077CE1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801" y="14478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5" name="Object 17">
            <a:extLst>
              <a:ext uri="{FF2B5EF4-FFF2-40B4-BE49-F238E27FC236}">
                <a16:creationId xmlns:a16="http://schemas.microsoft.com/office/drawing/2014/main" id="{10F778EB-0D28-4CF6-9D5A-744A83BD2F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67001" y="8382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7" name="CorelDRAW" r:id="rId22" imgW="3637551" imgH="1240062" progId="CorelDRAW.Graphic.11">
                  <p:embed/>
                </p:oleObj>
              </mc:Choice>
              <mc:Fallback>
                <p:oleObj name="CorelDRAW" r:id="rId22" imgW="3637551" imgH="1240062" progId="CorelDRAW.Graphic.11">
                  <p:embed/>
                  <p:pic>
                    <p:nvPicPr>
                      <p:cNvPr id="7185" name="Object 17">
                        <a:extLst>
                          <a:ext uri="{FF2B5EF4-FFF2-40B4-BE49-F238E27FC236}">
                            <a16:creationId xmlns:a16="http://schemas.microsoft.com/office/drawing/2014/main" id="{10F778EB-0D28-4CF6-9D5A-744A83BD2F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1" y="8382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6" name="Object 18">
            <a:extLst>
              <a:ext uri="{FF2B5EF4-FFF2-40B4-BE49-F238E27FC236}">
                <a16:creationId xmlns:a16="http://schemas.microsoft.com/office/drawing/2014/main" id="{3E7E9A06-242E-475C-8953-967F202C95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2201" y="30480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8" name="CorelDRAW" r:id="rId23" imgW="3637551" imgH="1240062" progId="CorelDRAW.Graphic.11">
                  <p:embed/>
                </p:oleObj>
              </mc:Choice>
              <mc:Fallback>
                <p:oleObj name="CorelDRAW" r:id="rId23" imgW="3637551" imgH="1240062" progId="CorelDRAW.Graphic.11">
                  <p:embed/>
                  <p:pic>
                    <p:nvPicPr>
                      <p:cNvPr id="7186" name="Object 18">
                        <a:extLst>
                          <a:ext uri="{FF2B5EF4-FFF2-40B4-BE49-F238E27FC236}">
                            <a16:creationId xmlns:a16="http://schemas.microsoft.com/office/drawing/2014/main" id="{3E7E9A06-242E-475C-8953-967F202C95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1" y="30480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7" name="Object 19">
            <a:extLst>
              <a:ext uri="{FF2B5EF4-FFF2-40B4-BE49-F238E27FC236}">
                <a16:creationId xmlns:a16="http://schemas.microsoft.com/office/drawing/2014/main" id="{BA4D79A9-A54F-4B51-9E71-E657B9B9E7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2201" y="22098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9" name="CorelDRAW" r:id="rId24" imgW="3637551" imgH="1240062" progId="CorelDRAW.Graphic.11">
                  <p:embed/>
                </p:oleObj>
              </mc:Choice>
              <mc:Fallback>
                <p:oleObj name="CorelDRAW" r:id="rId24" imgW="3637551" imgH="1240062" progId="CorelDRAW.Graphic.11">
                  <p:embed/>
                  <p:pic>
                    <p:nvPicPr>
                      <p:cNvPr id="7187" name="Object 19">
                        <a:extLst>
                          <a:ext uri="{FF2B5EF4-FFF2-40B4-BE49-F238E27FC236}">
                            <a16:creationId xmlns:a16="http://schemas.microsoft.com/office/drawing/2014/main" id="{BA4D79A9-A54F-4B51-9E71-E657B9B9E7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1" y="22098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8" name="Object 20">
            <a:extLst>
              <a:ext uri="{FF2B5EF4-FFF2-40B4-BE49-F238E27FC236}">
                <a16:creationId xmlns:a16="http://schemas.microsoft.com/office/drawing/2014/main" id="{EC9DA385-E91A-4D6A-8925-95283A3313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01201" y="19050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0" name="CorelDRAW" r:id="rId25" imgW="3637551" imgH="1240062" progId="CorelDRAW.Graphic.11">
                  <p:embed/>
                </p:oleObj>
              </mc:Choice>
              <mc:Fallback>
                <p:oleObj name="CorelDRAW" r:id="rId25" imgW="3637551" imgH="1240062" progId="CorelDRAW.Graphic.11">
                  <p:embed/>
                  <p:pic>
                    <p:nvPicPr>
                      <p:cNvPr id="7188" name="Object 20">
                        <a:extLst>
                          <a:ext uri="{FF2B5EF4-FFF2-40B4-BE49-F238E27FC236}">
                            <a16:creationId xmlns:a16="http://schemas.microsoft.com/office/drawing/2014/main" id="{EC9DA385-E91A-4D6A-8925-95283A3313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01201" y="19050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9" name="Object 21">
            <a:extLst>
              <a:ext uri="{FF2B5EF4-FFF2-40B4-BE49-F238E27FC236}">
                <a16:creationId xmlns:a16="http://schemas.microsoft.com/office/drawing/2014/main" id="{C4D15B1F-1C18-4888-8ACA-5B1D2C4C0F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77401" y="8382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1" name="CorelDRAW" r:id="rId26" imgW="3637551" imgH="1240062" progId="CorelDRAW.Graphic.11">
                  <p:embed/>
                </p:oleObj>
              </mc:Choice>
              <mc:Fallback>
                <p:oleObj name="CorelDRAW" r:id="rId26" imgW="3637551" imgH="1240062" progId="CorelDRAW.Graphic.11">
                  <p:embed/>
                  <p:pic>
                    <p:nvPicPr>
                      <p:cNvPr id="7189" name="Object 21">
                        <a:extLst>
                          <a:ext uri="{FF2B5EF4-FFF2-40B4-BE49-F238E27FC236}">
                            <a16:creationId xmlns:a16="http://schemas.microsoft.com/office/drawing/2014/main" id="{C4D15B1F-1C18-4888-8ACA-5B1D2C4C0F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77401" y="8382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90" name="Object 22">
            <a:extLst>
              <a:ext uri="{FF2B5EF4-FFF2-40B4-BE49-F238E27FC236}">
                <a16:creationId xmlns:a16="http://schemas.microsoft.com/office/drawing/2014/main" id="{23B3B294-263A-4A33-B842-7C3865727A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24800" y="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" name="CorelDRAW" r:id="rId27" imgW="1412105" imgH="1240062" progId="CorelDRAW.Graphic.11">
                  <p:embed/>
                </p:oleObj>
              </mc:Choice>
              <mc:Fallback>
                <p:oleObj name="CorelDRAW" r:id="rId27" imgW="1412105" imgH="1240062" progId="CorelDRAW.Graphic.11">
                  <p:embed/>
                  <p:pic>
                    <p:nvPicPr>
                      <p:cNvPr id="7190" name="Object 22">
                        <a:extLst>
                          <a:ext uri="{FF2B5EF4-FFF2-40B4-BE49-F238E27FC236}">
                            <a16:creationId xmlns:a16="http://schemas.microsoft.com/office/drawing/2014/main" id="{23B3B294-263A-4A33-B842-7C3865727A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91" name="Object 23">
            <a:extLst>
              <a:ext uri="{FF2B5EF4-FFF2-40B4-BE49-F238E27FC236}">
                <a16:creationId xmlns:a16="http://schemas.microsoft.com/office/drawing/2014/main" id="{3A292F03-0790-4158-A67C-672B64AAC8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15000" y="11430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CorelDRAW" r:id="rId29" imgW="1412105" imgH="1240062" progId="CorelDRAW.Graphic.11">
                  <p:embed/>
                </p:oleObj>
              </mc:Choice>
              <mc:Fallback>
                <p:oleObj name="CorelDRAW" r:id="rId29" imgW="1412105" imgH="1240062" progId="CorelDRAW.Graphic.11">
                  <p:embed/>
                  <p:pic>
                    <p:nvPicPr>
                      <p:cNvPr id="7191" name="Object 23">
                        <a:extLst>
                          <a:ext uri="{FF2B5EF4-FFF2-40B4-BE49-F238E27FC236}">
                            <a16:creationId xmlns:a16="http://schemas.microsoft.com/office/drawing/2014/main" id="{3A292F03-0790-4158-A67C-672B64AAC8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1430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92" name="Object 24">
            <a:extLst>
              <a:ext uri="{FF2B5EF4-FFF2-40B4-BE49-F238E27FC236}">
                <a16:creationId xmlns:a16="http://schemas.microsoft.com/office/drawing/2014/main" id="{B3D6A568-141F-496D-B579-A4078CD1C9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21336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" name="CorelDRAW" r:id="rId30" imgW="1412105" imgH="1240062" progId="CorelDRAW.Graphic.11">
                  <p:embed/>
                </p:oleObj>
              </mc:Choice>
              <mc:Fallback>
                <p:oleObj name="CorelDRAW" r:id="rId30" imgW="1412105" imgH="1240062" progId="CorelDRAW.Graphic.11">
                  <p:embed/>
                  <p:pic>
                    <p:nvPicPr>
                      <p:cNvPr id="7192" name="Object 24">
                        <a:extLst>
                          <a:ext uri="{FF2B5EF4-FFF2-40B4-BE49-F238E27FC236}">
                            <a16:creationId xmlns:a16="http://schemas.microsoft.com/office/drawing/2014/main" id="{B3D6A568-141F-496D-B579-A4078CD1C9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1336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93" name="Object 25">
            <a:extLst>
              <a:ext uri="{FF2B5EF4-FFF2-40B4-BE49-F238E27FC236}">
                <a16:creationId xmlns:a16="http://schemas.microsoft.com/office/drawing/2014/main" id="{A4A9FE0B-86D1-434E-BD57-6E098302AD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81800" y="6096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" name="CorelDRAW" r:id="rId31" imgW="1412105" imgH="1240062" progId="CorelDRAW.Graphic.11">
                  <p:embed/>
                </p:oleObj>
              </mc:Choice>
              <mc:Fallback>
                <p:oleObj name="CorelDRAW" r:id="rId31" imgW="1412105" imgH="1240062" progId="CorelDRAW.Graphic.11">
                  <p:embed/>
                  <p:pic>
                    <p:nvPicPr>
                      <p:cNvPr id="7193" name="Object 25">
                        <a:extLst>
                          <a:ext uri="{FF2B5EF4-FFF2-40B4-BE49-F238E27FC236}">
                            <a16:creationId xmlns:a16="http://schemas.microsoft.com/office/drawing/2014/main" id="{A4A9FE0B-86D1-434E-BD57-6E098302AD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6096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94" name="Object 26">
            <a:extLst>
              <a:ext uri="{FF2B5EF4-FFF2-40B4-BE49-F238E27FC236}">
                <a16:creationId xmlns:a16="http://schemas.microsoft.com/office/drawing/2014/main" id="{BF0B8A70-D3BB-478A-B760-39F4463A41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" name="CorelDRAW" r:id="rId32" imgW="1412105" imgH="1240062" progId="CorelDRAW.Graphic.11">
                  <p:embed/>
                </p:oleObj>
              </mc:Choice>
              <mc:Fallback>
                <p:oleObj name="CorelDRAW" r:id="rId32" imgW="1412105" imgH="1240062" progId="CorelDRAW.Graphic.11">
                  <p:embed/>
                  <p:pic>
                    <p:nvPicPr>
                      <p:cNvPr id="7194" name="Object 26">
                        <a:extLst>
                          <a:ext uri="{FF2B5EF4-FFF2-40B4-BE49-F238E27FC236}">
                            <a16:creationId xmlns:a16="http://schemas.microsoft.com/office/drawing/2014/main" id="{BF0B8A70-D3BB-478A-B760-39F4463A41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95" name="Object 27">
            <a:extLst>
              <a:ext uri="{FF2B5EF4-FFF2-40B4-BE49-F238E27FC236}">
                <a16:creationId xmlns:a16="http://schemas.microsoft.com/office/drawing/2014/main" id="{C5DD5B03-CB92-4682-9D30-4A10738B16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82200" y="10668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" name="CorelDRAW" r:id="rId33" imgW="1412105" imgH="1240062" progId="CorelDRAW.Graphic.11">
                  <p:embed/>
                </p:oleObj>
              </mc:Choice>
              <mc:Fallback>
                <p:oleObj name="CorelDRAW" r:id="rId33" imgW="1412105" imgH="1240062" progId="CorelDRAW.Graphic.11">
                  <p:embed/>
                  <p:pic>
                    <p:nvPicPr>
                      <p:cNvPr id="7195" name="Object 27">
                        <a:extLst>
                          <a:ext uri="{FF2B5EF4-FFF2-40B4-BE49-F238E27FC236}">
                            <a16:creationId xmlns:a16="http://schemas.microsoft.com/office/drawing/2014/main" id="{C5DD5B03-CB92-4682-9D30-4A10738B16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2200" y="10668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96" name="Object 28">
            <a:extLst>
              <a:ext uri="{FF2B5EF4-FFF2-40B4-BE49-F238E27FC236}">
                <a16:creationId xmlns:a16="http://schemas.microsoft.com/office/drawing/2014/main" id="{FE643535-F683-41A3-8803-AB1598AF2D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58200" y="8382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" name="CorelDRAW" r:id="rId34" imgW="1412105" imgH="1240062" progId="CorelDRAW.Graphic.11">
                  <p:embed/>
                </p:oleObj>
              </mc:Choice>
              <mc:Fallback>
                <p:oleObj name="CorelDRAW" r:id="rId34" imgW="1412105" imgH="1240062" progId="CorelDRAW.Graphic.11">
                  <p:embed/>
                  <p:pic>
                    <p:nvPicPr>
                      <p:cNvPr id="7196" name="Object 28">
                        <a:extLst>
                          <a:ext uri="{FF2B5EF4-FFF2-40B4-BE49-F238E27FC236}">
                            <a16:creationId xmlns:a16="http://schemas.microsoft.com/office/drawing/2014/main" id="{FE643535-F683-41A3-8803-AB1598AF2D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8200" y="8382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97" name="Object 29">
            <a:extLst>
              <a:ext uri="{FF2B5EF4-FFF2-40B4-BE49-F238E27FC236}">
                <a16:creationId xmlns:a16="http://schemas.microsoft.com/office/drawing/2014/main" id="{EC2804A5-278D-44E4-B962-CE7E592115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91400" y="12954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" name="CorelDRAW" r:id="rId35" imgW="1412105" imgH="1240062" progId="CorelDRAW.Graphic.11">
                  <p:embed/>
                </p:oleObj>
              </mc:Choice>
              <mc:Fallback>
                <p:oleObj name="CorelDRAW" r:id="rId35" imgW="1412105" imgH="1240062" progId="CorelDRAW.Graphic.11">
                  <p:embed/>
                  <p:pic>
                    <p:nvPicPr>
                      <p:cNvPr id="7197" name="Object 29">
                        <a:extLst>
                          <a:ext uri="{FF2B5EF4-FFF2-40B4-BE49-F238E27FC236}">
                            <a16:creationId xmlns:a16="http://schemas.microsoft.com/office/drawing/2014/main" id="{EC2804A5-278D-44E4-B962-CE7E592115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2954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8" name="Oval 30">
            <a:extLst>
              <a:ext uri="{FF2B5EF4-FFF2-40B4-BE49-F238E27FC236}">
                <a16:creationId xmlns:a16="http://schemas.microsoft.com/office/drawing/2014/main" id="{D79FAD03-8EB6-46A4-9D9E-015719218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9" name="Oval 31">
            <a:extLst>
              <a:ext uri="{FF2B5EF4-FFF2-40B4-BE49-F238E27FC236}">
                <a16:creationId xmlns:a16="http://schemas.microsoft.com/office/drawing/2014/main" id="{9050B132-990A-4FA8-AEDD-32F074B2A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524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0" name="Oval 32">
            <a:extLst>
              <a:ext uri="{FF2B5EF4-FFF2-40B4-BE49-F238E27FC236}">
                <a16:creationId xmlns:a16="http://schemas.microsoft.com/office/drawing/2014/main" id="{E8694032-E693-4631-88C9-2B2513BD1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95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1" name="Oval 33">
            <a:extLst>
              <a:ext uri="{FF2B5EF4-FFF2-40B4-BE49-F238E27FC236}">
                <a16:creationId xmlns:a16="http://schemas.microsoft.com/office/drawing/2014/main" id="{C03D8AAE-2AF3-4937-8C67-70AF6224B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895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2" name="Oval 34">
            <a:extLst>
              <a:ext uri="{FF2B5EF4-FFF2-40B4-BE49-F238E27FC236}">
                <a16:creationId xmlns:a16="http://schemas.microsoft.com/office/drawing/2014/main" id="{765BBF64-8C47-4454-A70F-4B14D6703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3" name="Oval 35">
            <a:extLst>
              <a:ext uri="{FF2B5EF4-FFF2-40B4-BE49-F238E27FC236}">
                <a16:creationId xmlns:a16="http://schemas.microsoft.com/office/drawing/2014/main" id="{13295172-DB4C-4EDC-841B-679DB96B9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4" name="Oval 36">
            <a:extLst>
              <a:ext uri="{FF2B5EF4-FFF2-40B4-BE49-F238E27FC236}">
                <a16:creationId xmlns:a16="http://schemas.microsoft.com/office/drawing/2014/main" id="{32365153-2CC7-4739-986E-80D23DB03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2057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5" name="Oval 37">
            <a:extLst>
              <a:ext uri="{FF2B5EF4-FFF2-40B4-BE49-F238E27FC236}">
                <a16:creationId xmlns:a16="http://schemas.microsoft.com/office/drawing/2014/main" id="{870C2FA2-896D-4D73-8541-608C8AFEC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2133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6" name="Oval 38">
            <a:extLst>
              <a:ext uri="{FF2B5EF4-FFF2-40B4-BE49-F238E27FC236}">
                <a16:creationId xmlns:a16="http://schemas.microsoft.com/office/drawing/2014/main" id="{C5D7B3AA-973B-4A94-AE15-C3681EB3E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914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7" name="Oval 39">
            <a:extLst>
              <a:ext uri="{FF2B5EF4-FFF2-40B4-BE49-F238E27FC236}">
                <a16:creationId xmlns:a16="http://schemas.microsoft.com/office/drawing/2014/main" id="{00191DF3-7EB8-4C12-8B5B-58CB9BF57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2209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8" name="Oval 40">
            <a:extLst>
              <a:ext uri="{FF2B5EF4-FFF2-40B4-BE49-F238E27FC236}">
                <a16:creationId xmlns:a16="http://schemas.microsoft.com/office/drawing/2014/main" id="{FC492E38-A981-450D-A726-14293876C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133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9" name="Oval 41">
            <a:extLst>
              <a:ext uri="{FF2B5EF4-FFF2-40B4-BE49-F238E27FC236}">
                <a16:creationId xmlns:a16="http://schemas.microsoft.com/office/drawing/2014/main" id="{887F7600-DB71-4139-8531-16C14E0C3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657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0" name="Oval 42">
            <a:extLst>
              <a:ext uri="{FF2B5EF4-FFF2-40B4-BE49-F238E27FC236}">
                <a16:creationId xmlns:a16="http://schemas.microsoft.com/office/drawing/2014/main" id="{00604450-72DA-48D2-9610-C684707A1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676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1" name="Oval 43">
            <a:extLst>
              <a:ext uri="{FF2B5EF4-FFF2-40B4-BE49-F238E27FC236}">
                <a16:creationId xmlns:a16="http://schemas.microsoft.com/office/drawing/2014/main" id="{30FEA1E9-0947-4BC7-A543-390C28A78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685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2" name="Oval 44">
            <a:extLst>
              <a:ext uri="{FF2B5EF4-FFF2-40B4-BE49-F238E27FC236}">
                <a16:creationId xmlns:a16="http://schemas.microsoft.com/office/drawing/2014/main" id="{40CE1F89-6C1B-4463-A5F2-4FADC0B01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609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3" name="Oval 45">
            <a:extLst>
              <a:ext uri="{FF2B5EF4-FFF2-40B4-BE49-F238E27FC236}">
                <a16:creationId xmlns:a16="http://schemas.microsoft.com/office/drawing/2014/main" id="{F275260F-0170-4FE5-A908-F966CCC2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447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4" name="Oval 46">
            <a:extLst>
              <a:ext uri="{FF2B5EF4-FFF2-40B4-BE49-F238E27FC236}">
                <a16:creationId xmlns:a16="http://schemas.microsoft.com/office/drawing/2014/main" id="{0C780E19-D045-4A1B-A4B4-1CBF10460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2514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7215" name="Object 47">
            <a:extLst>
              <a:ext uri="{FF2B5EF4-FFF2-40B4-BE49-F238E27FC236}">
                <a16:creationId xmlns:a16="http://schemas.microsoft.com/office/drawing/2014/main" id="{D2BF49E3-53EC-4107-949B-93114655D4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67801" y="4191001"/>
          <a:ext cx="1274763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" name="CorelDRAW" r:id="rId36" imgW="3637551" imgH="1240062" progId="CorelDRAW.Graphic.11">
                  <p:embed/>
                </p:oleObj>
              </mc:Choice>
              <mc:Fallback>
                <p:oleObj name="CorelDRAW" r:id="rId36" imgW="3637551" imgH="1240062" progId="CorelDRAW.Graphic.11">
                  <p:embed/>
                  <p:pic>
                    <p:nvPicPr>
                      <p:cNvPr id="7215" name="Object 47">
                        <a:extLst>
                          <a:ext uri="{FF2B5EF4-FFF2-40B4-BE49-F238E27FC236}">
                            <a16:creationId xmlns:a16="http://schemas.microsoft.com/office/drawing/2014/main" id="{D2BF49E3-53EC-4107-949B-93114655D4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7801" y="4191001"/>
                        <a:ext cx="1274763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16" name="Object 48">
            <a:extLst>
              <a:ext uri="{FF2B5EF4-FFF2-40B4-BE49-F238E27FC236}">
                <a16:creationId xmlns:a16="http://schemas.microsoft.com/office/drawing/2014/main" id="{004751D5-46EC-4CBF-B6B1-C82075671F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1" y="36576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" name="CorelDRAW" r:id="rId37" imgW="3637551" imgH="1240062" progId="CorelDRAW.Graphic.11">
                  <p:embed/>
                </p:oleObj>
              </mc:Choice>
              <mc:Fallback>
                <p:oleObj name="CorelDRAW" r:id="rId37" imgW="3637551" imgH="1240062" progId="CorelDRAW.Graphic.11">
                  <p:embed/>
                  <p:pic>
                    <p:nvPicPr>
                      <p:cNvPr id="7216" name="Object 48">
                        <a:extLst>
                          <a:ext uri="{FF2B5EF4-FFF2-40B4-BE49-F238E27FC236}">
                            <a16:creationId xmlns:a16="http://schemas.microsoft.com/office/drawing/2014/main" id="{004751D5-46EC-4CBF-B6B1-C82075671F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1" y="36576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17" name="Object 49">
            <a:extLst>
              <a:ext uri="{FF2B5EF4-FFF2-40B4-BE49-F238E27FC236}">
                <a16:creationId xmlns:a16="http://schemas.microsoft.com/office/drawing/2014/main" id="{8AA86A36-28DD-4E79-9974-6DED300C0B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8201" y="51054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" name="CorelDRAW" r:id="rId38" imgW="3637551" imgH="1240062" progId="CorelDRAW.Graphic.11">
                  <p:embed/>
                </p:oleObj>
              </mc:Choice>
              <mc:Fallback>
                <p:oleObj name="CorelDRAW" r:id="rId38" imgW="3637551" imgH="1240062" progId="CorelDRAW.Graphic.11">
                  <p:embed/>
                  <p:pic>
                    <p:nvPicPr>
                      <p:cNvPr id="7217" name="Object 49">
                        <a:extLst>
                          <a:ext uri="{FF2B5EF4-FFF2-40B4-BE49-F238E27FC236}">
                            <a16:creationId xmlns:a16="http://schemas.microsoft.com/office/drawing/2014/main" id="{8AA86A36-28DD-4E79-9974-6DED300C0B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1" y="51054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18" name="Object 50">
            <a:extLst>
              <a:ext uri="{FF2B5EF4-FFF2-40B4-BE49-F238E27FC236}">
                <a16:creationId xmlns:a16="http://schemas.microsoft.com/office/drawing/2014/main" id="{3B98FEFD-A599-4065-A3A5-16E128EB83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1" y="35814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" name="CorelDRAW" r:id="rId39" imgW="3637551" imgH="1240062" progId="CorelDRAW.Graphic.11">
                  <p:embed/>
                </p:oleObj>
              </mc:Choice>
              <mc:Fallback>
                <p:oleObj name="CorelDRAW" r:id="rId39" imgW="3637551" imgH="1240062" progId="CorelDRAW.Graphic.11">
                  <p:embed/>
                  <p:pic>
                    <p:nvPicPr>
                      <p:cNvPr id="7218" name="Object 50">
                        <a:extLst>
                          <a:ext uri="{FF2B5EF4-FFF2-40B4-BE49-F238E27FC236}">
                            <a16:creationId xmlns:a16="http://schemas.microsoft.com/office/drawing/2014/main" id="{3B98FEFD-A599-4065-A3A5-16E128EB83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1" y="35814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19" name="Object 51">
            <a:extLst>
              <a:ext uri="{FF2B5EF4-FFF2-40B4-BE49-F238E27FC236}">
                <a16:creationId xmlns:a16="http://schemas.microsoft.com/office/drawing/2014/main" id="{88CE7F9B-DDD4-46B9-BC5F-4BAA223CEB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14601" y="42672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" name="CorelDRAW" r:id="rId40" imgW="3637551" imgH="1240062" progId="CorelDRAW.Graphic.11">
                  <p:embed/>
                </p:oleObj>
              </mc:Choice>
              <mc:Fallback>
                <p:oleObj name="CorelDRAW" r:id="rId40" imgW="3637551" imgH="1240062" progId="CorelDRAW.Graphic.11">
                  <p:embed/>
                  <p:pic>
                    <p:nvPicPr>
                      <p:cNvPr id="7219" name="Object 51">
                        <a:extLst>
                          <a:ext uri="{FF2B5EF4-FFF2-40B4-BE49-F238E27FC236}">
                            <a16:creationId xmlns:a16="http://schemas.microsoft.com/office/drawing/2014/main" id="{88CE7F9B-DDD4-46B9-BC5F-4BAA223CEB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1" y="42672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20" name="Object 52">
            <a:extLst>
              <a:ext uri="{FF2B5EF4-FFF2-40B4-BE49-F238E27FC236}">
                <a16:creationId xmlns:a16="http://schemas.microsoft.com/office/drawing/2014/main" id="{93F5B606-BA45-4D37-9353-517EE9BAA3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0" y="26670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" name="CorelDRAW" r:id="rId41" imgW="1412105" imgH="1240062" progId="CorelDRAW.Graphic.11">
                  <p:embed/>
                </p:oleObj>
              </mc:Choice>
              <mc:Fallback>
                <p:oleObj name="CorelDRAW" r:id="rId41" imgW="1412105" imgH="1240062" progId="CorelDRAW.Graphic.11">
                  <p:embed/>
                  <p:pic>
                    <p:nvPicPr>
                      <p:cNvPr id="7220" name="Object 52">
                        <a:extLst>
                          <a:ext uri="{FF2B5EF4-FFF2-40B4-BE49-F238E27FC236}">
                            <a16:creationId xmlns:a16="http://schemas.microsoft.com/office/drawing/2014/main" id="{93F5B606-BA45-4D37-9353-517EE9BAA3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6670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21" name="Object 53">
            <a:extLst>
              <a:ext uri="{FF2B5EF4-FFF2-40B4-BE49-F238E27FC236}">
                <a16:creationId xmlns:a16="http://schemas.microsoft.com/office/drawing/2014/main" id="{7DA22EED-A0C8-4191-95CB-DA5CC87D4F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25908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" name="CorelDRAW" r:id="rId42" imgW="1412105" imgH="1240062" progId="CorelDRAW.Graphic.11">
                  <p:embed/>
                </p:oleObj>
              </mc:Choice>
              <mc:Fallback>
                <p:oleObj name="CorelDRAW" r:id="rId42" imgW="1412105" imgH="1240062" progId="CorelDRAW.Graphic.11">
                  <p:embed/>
                  <p:pic>
                    <p:nvPicPr>
                      <p:cNvPr id="7221" name="Object 53">
                        <a:extLst>
                          <a:ext uri="{FF2B5EF4-FFF2-40B4-BE49-F238E27FC236}">
                            <a16:creationId xmlns:a16="http://schemas.microsoft.com/office/drawing/2014/main" id="{7DA22EED-A0C8-4191-95CB-DA5CC87D4F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5908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22" name="Object 54">
            <a:extLst>
              <a:ext uri="{FF2B5EF4-FFF2-40B4-BE49-F238E27FC236}">
                <a16:creationId xmlns:a16="http://schemas.microsoft.com/office/drawing/2014/main" id="{E370884F-1067-4D3B-BBD0-FB018E25E9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0" y="41910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" name="CorelDRAW" r:id="rId43" imgW="1412105" imgH="1240062" progId="CorelDRAW.Graphic.11">
                  <p:embed/>
                </p:oleObj>
              </mc:Choice>
              <mc:Fallback>
                <p:oleObj name="CorelDRAW" r:id="rId43" imgW="1412105" imgH="1240062" progId="CorelDRAW.Graphic.11">
                  <p:embed/>
                  <p:pic>
                    <p:nvPicPr>
                      <p:cNvPr id="7222" name="Object 54">
                        <a:extLst>
                          <a:ext uri="{FF2B5EF4-FFF2-40B4-BE49-F238E27FC236}">
                            <a16:creationId xmlns:a16="http://schemas.microsoft.com/office/drawing/2014/main" id="{E370884F-1067-4D3B-BBD0-FB018E25E9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1910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23" name="Object 55">
            <a:extLst>
              <a:ext uri="{FF2B5EF4-FFF2-40B4-BE49-F238E27FC236}">
                <a16:creationId xmlns:a16="http://schemas.microsoft.com/office/drawing/2014/main" id="{61CC91DC-2BB5-4ABF-A757-8C683AC551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24800" y="37338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" name="CorelDRAW" r:id="rId44" imgW="1412105" imgH="1240062" progId="CorelDRAW.Graphic.11">
                  <p:embed/>
                </p:oleObj>
              </mc:Choice>
              <mc:Fallback>
                <p:oleObj name="CorelDRAW" r:id="rId44" imgW="1412105" imgH="1240062" progId="CorelDRAW.Graphic.11">
                  <p:embed/>
                  <p:pic>
                    <p:nvPicPr>
                      <p:cNvPr id="7223" name="Object 55">
                        <a:extLst>
                          <a:ext uri="{FF2B5EF4-FFF2-40B4-BE49-F238E27FC236}">
                            <a16:creationId xmlns:a16="http://schemas.microsoft.com/office/drawing/2014/main" id="{61CC91DC-2BB5-4ABF-A757-8C683AC551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37338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24" name="Object 56">
            <a:extLst>
              <a:ext uri="{FF2B5EF4-FFF2-40B4-BE49-F238E27FC236}">
                <a16:creationId xmlns:a16="http://schemas.microsoft.com/office/drawing/2014/main" id="{3E960D80-09BE-43BE-B5A3-36F54A9FC8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0" y="38100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" name="CorelDRAW" r:id="rId45" imgW="1412105" imgH="1240062" progId="CorelDRAW.Graphic.11">
                  <p:embed/>
                </p:oleObj>
              </mc:Choice>
              <mc:Fallback>
                <p:oleObj name="CorelDRAW" r:id="rId45" imgW="1412105" imgH="1240062" progId="CorelDRAW.Graphic.11">
                  <p:embed/>
                  <p:pic>
                    <p:nvPicPr>
                      <p:cNvPr id="7224" name="Object 56">
                        <a:extLst>
                          <a:ext uri="{FF2B5EF4-FFF2-40B4-BE49-F238E27FC236}">
                            <a16:creationId xmlns:a16="http://schemas.microsoft.com/office/drawing/2014/main" id="{3E960D80-09BE-43BE-B5A3-36F54A9FC8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8100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25" name="Oval 57">
            <a:extLst>
              <a:ext uri="{FF2B5EF4-FFF2-40B4-BE49-F238E27FC236}">
                <a16:creationId xmlns:a16="http://schemas.microsoft.com/office/drawing/2014/main" id="{677C4862-1763-435D-B0C7-7C6FEE3B8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800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26" name="Oval 58">
            <a:extLst>
              <a:ext uri="{FF2B5EF4-FFF2-40B4-BE49-F238E27FC236}">
                <a16:creationId xmlns:a16="http://schemas.microsoft.com/office/drawing/2014/main" id="{DB2816D1-BA18-4C7A-8780-757D9BC37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581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27" name="Oval 59">
            <a:extLst>
              <a:ext uri="{FF2B5EF4-FFF2-40B4-BE49-F238E27FC236}">
                <a16:creationId xmlns:a16="http://schemas.microsoft.com/office/drawing/2014/main" id="{75D702DB-72F1-4239-AB61-3DF845CBD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953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28" name="Oval 60">
            <a:extLst>
              <a:ext uri="{FF2B5EF4-FFF2-40B4-BE49-F238E27FC236}">
                <a16:creationId xmlns:a16="http://schemas.microsoft.com/office/drawing/2014/main" id="{E1B62A58-3F48-4F78-A035-0051D6493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4953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29" name="Oval 61">
            <a:extLst>
              <a:ext uri="{FF2B5EF4-FFF2-40B4-BE49-F238E27FC236}">
                <a16:creationId xmlns:a16="http://schemas.microsoft.com/office/drawing/2014/main" id="{76C97BC7-77BA-4A3F-B298-56CB35966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3276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30" name="Oval 62">
            <a:extLst>
              <a:ext uri="{FF2B5EF4-FFF2-40B4-BE49-F238E27FC236}">
                <a16:creationId xmlns:a16="http://schemas.microsoft.com/office/drawing/2014/main" id="{1D98875E-BF9B-4D52-B027-341120390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56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31" name="Oval 63">
            <a:extLst>
              <a:ext uri="{FF2B5EF4-FFF2-40B4-BE49-F238E27FC236}">
                <a16:creationId xmlns:a16="http://schemas.microsoft.com/office/drawing/2014/main" id="{0950314C-54E7-4359-80CB-2A746DC98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4343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32" name="Oval 64">
            <a:extLst>
              <a:ext uri="{FF2B5EF4-FFF2-40B4-BE49-F238E27FC236}">
                <a16:creationId xmlns:a16="http://schemas.microsoft.com/office/drawing/2014/main" id="{3D63187B-9317-4DA2-B682-7EDB89FEF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191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33" name="Oval 65">
            <a:extLst>
              <a:ext uri="{FF2B5EF4-FFF2-40B4-BE49-F238E27FC236}">
                <a16:creationId xmlns:a16="http://schemas.microsoft.com/office/drawing/2014/main" id="{DD76865C-0936-4CFE-93B2-A080DD4DF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2971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34" name="Oval 66">
            <a:extLst>
              <a:ext uri="{FF2B5EF4-FFF2-40B4-BE49-F238E27FC236}">
                <a16:creationId xmlns:a16="http://schemas.microsoft.com/office/drawing/2014/main" id="{D8CEC94A-8D81-4089-B727-0F879E32D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26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35" name="Oval 67">
            <a:extLst>
              <a:ext uri="{FF2B5EF4-FFF2-40B4-BE49-F238E27FC236}">
                <a16:creationId xmlns:a16="http://schemas.microsoft.com/office/drawing/2014/main" id="{658BC2D5-EBF5-4FC9-AEE9-AC5112008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191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36" name="Oval 68">
            <a:extLst>
              <a:ext uri="{FF2B5EF4-FFF2-40B4-BE49-F238E27FC236}">
                <a16:creationId xmlns:a16="http://schemas.microsoft.com/office/drawing/2014/main" id="{06A683E4-D499-45EC-A15B-59B3DD81D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56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37" name="Oval 69">
            <a:extLst>
              <a:ext uri="{FF2B5EF4-FFF2-40B4-BE49-F238E27FC236}">
                <a16:creationId xmlns:a16="http://schemas.microsoft.com/office/drawing/2014/main" id="{8DA52698-B2F5-40DA-BBF2-6DE7E6088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733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38" name="Oval 70">
            <a:extLst>
              <a:ext uri="{FF2B5EF4-FFF2-40B4-BE49-F238E27FC236}">
                <a16:creationId xmlns:a16="http://schemas.microsoft.com/office/drawing/2014/main" id="{1C563C25-C89D-405C-81BB-137519840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39" name="Oval 71">
            <a:extLst>
              <a:ext uri="{FF2B5EF4-FFF2-40B4-BE49-F238E27FC236}">
                <a16:creationId xmlns:a16="http://schemas.microsoft.com/office/drawing/2014/main" id="{DAE8B437-2619-4CBF-B167-EFBF36242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667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40" name="Oval 72">
            <a:extLst>
              <a:ext uri="{FF2B5EF4-FFF2-40B4-BE49-F238E27FC236}">
                <a16:creationId xmlns:a16="http://schemas.microsoft.com/office/drawing/2014/main" id="{1AB3BBD2-315C-4AF5-A13D-A6FC57DD5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41" name="Oval 73">
            <a:extLst>
              <a:ext uri="{FF2B5EF4-FFF2-40B4-BE49-F238E27FC236}">
                <a16:creationId xmlns:a16="http://schemas.microsoft.com/office/drawing/2014/main" id="{F72CDF0F-3124-4E9F-A8B8-756AFBDA7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971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42" name="Oval 74">
            <a:extLst>
              <a:ext uri="{FF2B5EF4-FFF2-40B4-BE49-F238E27FC236}">
                <a16:creationId xmlns:a16="http://schemas.microsoft.com/office/drawing/2014/main" id="{E06BE707-CF5E-4528-9631-688018440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304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43" name="Oval 75">
            <a:extLst>
              <a:ext uri="{FF2B5EF4-FFF2-40B4-BE49-F238E27FC236}">
                <a16:creationId xmlns:a16="http://schemas.microsoft.com/office/drawing/2014/main" id="{FA75429E-FF92-4DC9-9BE6-673EBAA9A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914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44" name="Oval 76">
            <a:extLst>
              <a:ext uri="{FF2B5EF4-FFF2-40B4-BE49-F238E27FC236}">
                <a16:creationId xmlns:a16="http://schemas.microsoft.com/office/drawing/2014/main" id="{F912B310-3877-4FAC-8D10-B588E2E9A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295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45" name="Oval 77">
            <a:extLst>
              <a:ext uri="{FF2B5EF4-FFF2-40B4-BE49-F238E27FC236}">
                <a16:creationId xmlns:a16="http://schemas.microsoft.com/office/drawing/2014/main" id="{44F8C885-B491-4798-9352-3B50E2052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685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46" name="Oval 78">
            <a:extLst>
              <a:ext uri="{FF2B5EF4-FFF2-40B4-BE49-F238E27FC236}">
                <a16:creationId xmlns:a16="http://schemas.microsoft.com/office/drawing/2014/main" id="{03C20ECC-C566-40AB-A9F7-77B116C4A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1371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47" name="Oval 79">
            <a:extLst>
              <a:ext uri="{FF2B5EF4-FFF2-40B4-BE49-F238E27FC236}">
                <a16:creationId xmlns:a16="http://schemas.microsoft.com/office/drawing/2014/main" id="{E2766C6D-3A33-4378-9465-2CCCDCBC2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1524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48" name="Oval 80">
            <a:extLst>
              <a:ext uri="{FF2B5EF4-FFF2-40B4-BE49-F238E27FC236}">
                <a16:creationId xmlns:a16="http://schemas.microsoft.com/office/drawing/2014/main" id="{304DA57A-6348-47DC-BCD0-C43485023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28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49" name="Oval 81">
            <a:extLst>
              <a:ext uri="{FF2B5EF4-FFF2-40B4-BE49-F238E27FC236}">
                <a16:creationId xmlns:a16="http://schemas.microsoft.com/office/drawing/2014/main" id="{743FB1CC-0D01-4D93-8ADA-B7CD5B8CB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50" name="Oval 82">
            <a:extLst>
              <a:ext uri="{FF2B5EF4-FFF2-40B4-BE49-F238E27FC236}">
                <a16:creationId xmlns:a16="http://schemas.microsoft.com/office/drawing/2014/main" id="{EF9DB080-EE51-4233-AB14-0FDA2E009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51" name="Oval 83">
            <a:extLst>
              <a:ext uri="{FF2B5EF4-FFF2-40B4-BE49-F238E27FC236}">
                <a16:creationId xmlns:a16="http://schemas.microsoft.com/office/drawing/2014/main" id="{59D79272-AA62-403F-A2F1-007BC96B2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648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52" name="Oval 84">
            <a:extLst>
              <a:ext uri="{FF2B5EF4-FFF2-40B4-BE49-F238E27FC236}">
                <a16:creationId xmlns:a16="http://schemas.microsoft.com/office/drawing/2014/main" id="{B19CF6C9-7D9C-464E-9899-807065780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438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53" name="Oval 85">
            <a:extLst>
              <a:ext uri="{FF2B5EF4-FFF2-40B4-BE49-F238E27FC236}">
                <a16:creationId xmlns:a16="http://schemas.microsoft.com/office/drawing/2014/main" id="{C139C1A1-2FA3-4410-B18C-9495A1408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54" name="Oval 86">
            <a:extLst>
              <a:ext uri="{FF2B5EF4-FFF2-40B4-BE49-F238E27FC236}">
                <a16:creationId xmlns:a16="http://schemas.microsoft.com/office/drawing/2014/main" id="{971B48AF-DAA0-45F3-BBB1-56F6B481F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04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55" name="Oval 87">
            <a:extLst>
              <a:ext uri="{FF2B5EF4-FFF2-40B4-BE49-F238E27FC236}">
                <a16:creationId xmlns:a16="http://schemas.microsoft.com/office/drawing/2014/main" id="{1141138D-E40C-495D-B1F6-19F4D5CD6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75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56" name="Oval 88">
            <a:extLst>
              <a:ext uri="{FF2B5EF4-FFF2-40B4-BE49-F238E27FC236}">
                <a16:creationId xmlns:a16="http://schemas.microsoft.com/office/drawing/2014/main" id="{BE20D688-2448-44AD-B342-86711E098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286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7257" name="Object 89">
            <a:extLst>
              <a:ext uri="{FF2B5EF4-FFF2-40B4-BE49-F238E27FC236}">
                <a16:creationId xmlns:a16="http://schemas.microsoft.com/office/drawing/2014/main" id="{8A73849B-7F39-4FD4-9D68-6071E70C32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3048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" name="CorelDRAW" r:id="rId46" imgW="1412105" imgH="1240062" progId="CorelDRAW.Graphic.11">
                  <p:embed/>
                </p:oleObj>
              </mc:Choice>
              <mc:Fallback>
                <p:oleObj name="CorelDRAW" r:id="rId46" imgW="1412105" imgH="1240062" progId="CorelDRAW.Graphic.11">
                  <p:embed/>
                  <p:pic>
                    <p:nvPicPr>
                      <p:cNvPr id="7257" name="Object 89">
                        <a:extLst>
                          <a:ext uri="{FF2B5EF4-FFF2-40B4-BE49-F238E27FC236}">
                            <a16:creationId xmlns:a16="http://schemas.microsoft.com/office/drawing/2014/main" id="{8A73849B-7F39-4FD4-9D68-6071E70C32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048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59" name="Object 91">
            <a:extLst>
              <a:ext uri="{FF2B5EF4-FFF2-40B4-BE49-F238E27FC236}">
                <a16:creationId xmlns:a16="http://schemas.microsoft.com/office/drawing/2014/main" id="{F9F1F498-864D-491D-8FFB-70DFCDD871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58200" y="47244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1" name="CorelDRAW" r:id="rId47" imgW="1412105" imgH="1240062" progId="CorelDRAW.Graphic.11">
                  <p:embed/>
                </p:oleObj>
              </mc:Choice>
              <mc:Fallback>
                <p:oleObj name="CorelDRAW" r:id="rId47" imgW="1412105" imgH="1240062" progId="CorelDRAW.Graphic.11">
                  <p:embed/>
                  <p:pic>
                    <p:nvPicPr>
                      <p:cNvPr id="7259" name="Object 91">
                        <a:extLst>
                          <a:ext uri="{FF2B5EF4-FFF2-40B4-BE49-F238E27FC236}">
                            <a16:creationId xmlns:a16="http://schemas.microsoft.com/office/drawing/2014/main" id="{F9F1F498-864D-491D-8FFB-70DFCDD871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8200" y="47244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60" name="Object 92">
            <a:extLst>
              <a:ext uri="{FF2B5EF4-FFF2-40B4-BE49-F238E27FC236}">
                <a16:creationId xmlns:a16="http://schemas.microsoft.com/office/drawing/2014/main" id="{F5A5C04C-645C-48F1-B560-017106147D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49530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" name="CorelDRAW" r:id="rId48" imgW="1412105" imgH="1240062" progId="CorelDRAW.Graphic.11">
                  <p:embed/>
                </p:oleObj>
              </mc:Choice>
              <mc:Fallback>
                <p:oleObj name="CorelDRAW" r:id="rId48" imgW="1412105" imgH="1240062" progId="CorelDRAW.Graphic.11">
                  <p:embed/>
                  <p:pic>
                    <p:nvPicPr>
                      <p:cNvPr id="7260" name="Object 92">
                        <a:extLst>
                          <a:ext uri="{FF2B5EF4-FFF2-40B4-BE49-F238E27FC236}">
                            <a16:creationId xmlns:a16="http://schemas.microsoft.com/office/drawing/2014/main" id="{F5A5C04C-645C-48F1-B560-017106147D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49530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61" name="Object 93">
            <a:extLst>
              <a:ext uri="{FF2B5EF4-FFF2-40B4-BE49-F238E27FC236}">
                <a16:creationId xmlns:a16="http://schemas.microsoft.com/office/drawing/2014/main" id="{0098C06B-34C8-4152-87D4-5F0D033E1D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39201" y="35052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" name="CorelDRAW" r:id="rId49" imgW="3637551" imgH="1240062" progId="CorelDRAW.Graphic.11">
                  <p:embed/>
                </p:oleObj>
              </mc:Choice>
              <mc:Fallback>
                <p:oleObj name="CorelDRAW" r:id="rId49" imgW="3637551" imgH="1240062" progId="CorelDRAW.Graphic.11">
                  <p:embed/>
                  <p:pic>
                    <p:nvPicPr>
                      <p:cNvPr id="7261" name="Object 93">
                        <a:extLst>
                          <a:ext uri="{FF2B5EF4-FFF2-40B4-BE49-F238E27FC236}">
                            <a16:creationId xmlns:a16="http://schemas.microsoft.com/office/drawing/2014/main" id="{0098C06B-34C8-4152-87D4-5F0D033E1D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9201" y="35052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62" name="Oval 94">
            <a:extLst>
              <a:ext uri="{FF2B5EF4-FFF2-40B4-BE49-F238E27FC236}">
                <a16:creationId xmlns:a16="http://schemas.microsoft.com/office/drawing/2014/main" id="{C962C771-71F7-4C58-AE72-6636F1EF7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7266" name="Object 98">
            <a:extLst>
              <a:ext uri="{FF2B5EF4-FFF2-40B4-BE49-F238E27FC236}">
                <a16:creationId xmlns:a16="http://schemas.microsoft.com/office/drawing/2014/main" id="{CCDCB052-9D03-4E35-8CC1-AE44B228EB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36513" y="3200400"/>
          <a:ext cx="156051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" name="CorelDRAW" r:id="rId50" imgW="2529705" imgH="3461444" progId="CorelDRAW.Graphic.11">
                  <p:embed/>
                </p:oleObj>
              </mc:Choice>
              <mc:Fallback>
                <p:oleObj name="CorelDRAW" r:id="rId50" imgW="2529705" imgH="3461444" progId="CorelDRAW.Graphic.11">
                  <p:embed/>
                  <p:pic>
                    <p:nvPicPr>
                      <p:cNvPr id="7266" name="Object 98">
                        <a:extLst>
                          <a:ext uri="{FF2B5EF4-FFF2-40B4-BE49-F238E27FC236}">
                            <a16:creationId xmlns:a16="http://schemas.microsoft.com/office/drawing/2014/main" id="{CCDCB052-9D03-4E35-8CC1-AE44B228EB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6513" y="3200400"/>
                        <a:ext cx="1560513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63" name="Object 95">
            <a:extLst>
              <a:ext uri="{FF2B5EF4-FFF2-40B4-BE49-F238E27FC236}">
                <a16:creationId xmlns:a16="http://schemas.microsoft.com/office/drawing/2014/main" id="{EB4159BF-14DB-4EBD-AEA5-2055D463A5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36513" y="4724400"/>
          <a:ext cx="156051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" name="CorelDRAW" r:id="rId52" imgW="2529705" imgH="3461444" progId="CorelDRAW.Graphic.11">
                  <p:embed/>
                </p:oleObj>
              </mc:Choice>
              <mc:Fallback>
                <p:oleObj name="CorelDRAW" r:id="rId52" imgW="2529705" imgH="3461444" progId="CorelDRAW.Graphic.11">
                  <p:embed/>
                  <p:pic>
                    <p:nvPicPr>
                      <p:cNvPr id="7263" name="Object 95">
                        <a:extLst>
                          <a:ext uri="{FF2B5EF4-FFF2-40B4-BE49-F238E27FC236}">
                            <a16:creationId xmlns:a16="http://schemas.microsoft.com/office/drawing/2014/main" id="{EB4159BF-14DB-4EBD-AEA5-2055D463A5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6513" y="4724400"/>
                        <a:ext cx="1560513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69" name="Picture 101">
            <a:hlinkClick r:id="" action="ppaction://media"/>
            <a:extLst>
              <a:ext uri="{FF2B5EF4-FFF2-40B4-BE49-F238E27FC236}">
                <a16:creationId xmlns:a16="http://schemas.microsoft.com/office/drawing/2014/main" id="{05CB499A-E633-4E0D-96C3-6E1614594F56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271" name="Object 103">
            <a:extLst>
              <a:ext uri="{FF2B5EF4-FFF2-40B4-BE49-F238E27FC236}">
                <a16:creationId xmlns:a16="http://schemas.microsoft.com/office/drawing/2014/main" id="{24DF9AC1-8FD5-4995-B82D-F5412058CD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1" y="2209801"/>
          <a:ext cx="2779713" cy="443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" name="CorelDRAW" r:id="rId54" imgW="2778963" imgH="4437617" progId="CorelDraw.Graphic.11">
                  <p:embed/>
                </p:oleObj>
              </mc:Choice>
              <mc:Fallback>
                <p:oleObj name="CorelDRAW" r:id="rId54" imgW="2778963" imgH="4437617" progId="CorelDraw.Graphic.11">
                  <p:embed/>
                  <p:pic>
                    <p:nvPicPr>
                      <p:cNvPr id="7271" name="Object 103">
                        <a:extLst>
                          <a:ext uri="{FF2B5EF4-FFF2-40B4-BE49-F238E27FC236}">
                            <a16:creationId xmlns:a16="http://schemas.microsoft.com/office/drawing/2014/main" id="{24DF9AC1-8FD5-4995-B82D-F5412058CD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1" y="2209801"/>
                        <a:ext cx="2779713" cy="443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1274169"/>
      </p:ext>
    </p:extLst>
  </p:cSld>
  <p:clrMapOvr>
    <a:masterClrMapping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7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7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71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7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7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7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71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 tmFilter="0, 0; .2, .5; .8, .5; 1, 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000" autoRev="1" fill="hold"/>
                                        <p:tgtEl>
                                          <p:spTgt spid="71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72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72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 tmFilter="0, 0; .2, .5; .8, .5; 1, 0"/>
                                        <p:tgtEl>
                                          <p:spTgt spid="72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000" autoRev="1" fill="hold"/>
                                        <p:tgtEl>
                                          <p:spTgt spid="72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72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72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72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72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72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72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 tmFilter="0, 0; .2, .5; .8, .5; 1, 0"/>
                                        <p:tgtEl>
                                          <p:spTgt spid="7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000" autoRev="1" fill="hold"/>
                                        <p:tgtEl>
                                          <p:spTgt spid="72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 tmFilter="0, 0; .2, .5; .8, .5; 1, 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000" autoRev="1" fill="hold"/>
                                        <p:tgtEl>
                                          <p:spTgt spid="71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 tmFilter="0, 0; .2, .5; .8, .5; 1, 0"/>
                                        <p:tgtEl>
                                          <p:spTgt spid="72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000" autoRev="1" fill="hold"/>
                                        <p:tgtEl>
                                          <p:spTgt spid="72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 tmFilter="0, 0; .2, .5; .8, .5; 1, 0"/>
                                        <p:tgtEl>
                                          <p:spTgt spid="72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000" autoRev="1" fill="hold"/>
                                        <p:tgtEl>
                                          <p:spTgt spid="72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72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7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72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72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72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72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72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72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72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72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72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72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72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72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72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71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72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72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72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71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72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7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72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72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72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72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72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72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72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2000" fill="hold"/>
                                        <p:tgtEl>
                                          <p:spTgt spid="7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2000" fill="hold"/>
                                        <p:tgtEl>
                                          <p:spTgt spid="72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71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72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C 0.01024 -0.0118 0.01736 -0.01666 0.02899 -0.01944 C 0.03715 -0.02407 0.04427 -0.02592 0.05295 -0.02778 C 0.05816 -0.03078 0.06406 -0.03194 0.06909 -0.03611 C 0.08073 -0.04606 0.06632 -0.0375 0.08038 -0.04722 C 0.08333 -0.0493 0.08975 -0.05278 0.08975 -0.05254 C 0.09357 -0.04838 0.09652 -0.0456 0.0993 -0.03889 C 0.10677 -0.02083 0.09791 -0.0331 0.10746 -0.02222 C 0.1085 -0.01944 0.1092 -0.0162 0.11059 -0.01389 C 0.1125 -0.01065 0.11527 -0.00903 0.11701 -0.00555 C 0.11805 -0.00324 0.11753 0.00047 0.11857 0.00278 C 0.11979 0.00533 0.12205 0.00602 0.12343 0.00834 C 0.13021 0.01991 0.1342 0.03542 0.14114 0.04722 C 0.14184 0.05139 0.14427 0.06667 0.14757 0.06667 C 0.15139 0.06667 0.15451 0.06019 0.15712 0.05556 C 0.16215 0.04676 0.16788 0.04375 0.17309 0.03611 C 0.17482 0.03357 0.17621 0.03033 0.17795 0.02778 C 0.17951 0.0257 0.18125 0.02454 0.18281 0.02222 C 0.18611 0.0169 0.19236 0.00556 0.19236 0.00579 C 0.20694 0.03079 0.221 0.04815 0.23889 0.06667 C 0.24861 0.07662 0.24757 0.08704 0.25816 0.09167 C 0.26319 0.10047 0.26736 0.10718 0.2743 0.11111 C 0.28038 0.11898 0.28541 0.12778 0.29357 0.12778 " pathEditMode="relative" rAng="0" ptsTypes="ffffffffffffffffffffffA">
                                      <p:cBhvr>
                                        <p:cTn id="123" dur="2000" fill="hold"/>
                                        <p:tgtEl>
                                          <p:spTgt spid="7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0" y="375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-1.11111E-6 C 0.01406 -0.01574 0.03941 -0.02014 0.0559 -0.02778 C 0.06284 -0.03102 0.06996 -0.03287 0.07691 -0.03611 C 0.0802 -0.03773 0.08333 -0.03981 0.08663 -0.04167 C 0.08819 -0.04259 0.09149 -0.04444 0.09149 -0.04421 C 0.10295 -0.03148 0.11441 -0.0213 0.12586 -0.00833 C 0.12951 -0.0044 0.13194 0.00208 0.13576 0.00556 C 0.13871 0.00833 0.14548 0.01111 0.14548 0.01134 C 0.15642 0.00857 0.17083 0.00718 0.17986 -0.00555 C 0.18507 -0.01296 0.18715 -0.0213 0.19288 -0.02778 C 0.21389 -0.02176 0.19323 -0.03032 0.20937 -0.01667 C 0.22812 -0.00069 0.20312 -0.02893 0.22239 -0.00833 C 0.2335 0.00347 0.22396 -0.00208 0.23541 0.00278 C 0.2434 0.01158 0.25225 0.0162 0.26007 0.025 C 0.26215 0.02408 0.26666 0.02222 0.26666 0.02245 " pathEditMode="relative" rAng="0" ptsTypes="ffffffffffffffA">
                                      <p:cBhvr>
                                        <p:cTn id="125" dur="2000" fill="hold"/>
                                        <p:tgtEl>
                                          <p:spTgt spid="7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69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102A9A4-4138-4D5D-9E31-4A032DD09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39624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19" name="Oval 3">
            <a:extLst>
              <a:ext uri="{FF2B5EF4-FFF2-40B4-BE49-F238E27FC236}">
                <a16:creationId xmlns:a16="http://schemas.microsoft.com/office/drawing/2014/main" id="{CF1D2744-3353-459E-AEE9-CA0CD235D46A}"/>
              </a:ext>
            </a:extLst>
          </p:cNvPr>
          <p:cNvSpPr>
            <a:spLocks noChangeArrowheads="1"/>
          </p:cNvSpPr>
          <p:nvPr/>
        </p:nvSpPr>
        <p:spPr bwMode="auto">
          <a:xfrm rot="9827259">
            <a:off x="2133600" y="381000"/>
            <a:ext cx="1284288" cy="1284288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chemeClr val="bg1">
                  <a:alpha val="32001"/>
                </a:schemeClr>
              </a:gs>
            </a:gsLst>
            <a:path path="rect">
              <a:fillToRect l="100000" t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9220" name="Object 4">
            <a:extLst>
              <a:ext uri="{FF2B5EF4-FFF2-40B4-BE49-F238E27FC236}">
                <a16:creationId xmlns:a16="http://schemas.microsoft.com/office/drawing/2014/main" id="{DB5AC55C-5F65-4351-8DD1-63BB17D52D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8801" y="1524000"/>
          <a:ext cx="1400175" cy="193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CorelDRAW" r:id="rId7" imgW="2448154" imgH="3379893" progId="CorelDRAW.Graphic.11">
                  <p:embed/>
                </p:oleObj>
              </mc:Choice>
              <mc:Fallback>
                <p:oleObj name="CorelDRAW" r:id="rId7" imgW="2448154" imgH="3379893" progId="CorelDRAW.Graphic.11">
                  <p:embed/>
                  <p:pic>
                    <p:nvPicPr>
                      <p:cNvPr id="9220" name="Object 4">
                        <a:extLst>
                          <a:ext uri="{FF2B5EF4-FFF2-40B4-BE49-F238E27FC236}">
                            <a16:creationId xmlns:a16="http://schemas.microsoft.com/office/drawing/2014/main" id="{DB5AC55C-5F65-4351-8DD1-63BB17D52D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1" y="1524000"/>
                        <a:ext cx="1400175" cy="193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>
            <a:extLst>
              <a:ext uri="{FF2B5EF4-FFF2-40B4-BE49-F238E27FC236}">
                <a16:creationId xmlns:a16="http://schemas.microsoft.com/office/drawing/2014/main" id="{CB103071-8FD7-4995-B269-C991397C84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9001" y="1447801"/>
          <a:ext cx="1268413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CorelDRAW" r:id="rId9" imgW="2183452" imgH="3999518" progId="CorelDRAW.Graphic.11">
                  <p:embed/>
                </p:oleObj>
              </mc:Choice>
              <mc:Fallback>
                <p:oleObj name="CorelDRAW" r:id="rId9" imgW="2183452" imgH="3999518" progId="CorelDRAW.Graphic.11">
                  <p:embed/>
                  <p:pic>
                    <p:nvPicPr>
                      <p:cNvPr id="9221" name="Object 5">
                        <a:extLst>
                          <a:ext uri="{FF2B5EF4-FFF2-40B4-BE49-F238E27FC236}">
                            <a16:creationId xmlns:a16="http://schemas.microsoft.com/office/drawing/2014/main" id="{CB103071-8FD7-4995-B269-C991397C84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1" y="1447801"/>
                        <a:ext cx="1268413" cy="232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>
            <a:extLst>
              <a:ext uri="{FF2B5EF4-FFF2-40B4-BE49-F238E27FC236}">
                <a16:creationId xmlns:a16="http://schemas.microsoft.com/office/drawing/2014/main" id="{024A7124-9E30-4DDE-B8CC-E7666995C1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2819400"/>
          <a:ext cx="91440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CorelDRAW" r:id="rId11" imgW="6696659" imgH="3046374" progId="CorelDRAW.Graphic.11">
                  <p:embed/>
                </p:oleObj>
              </mc:Choice>
              <mc:Fallback>
                <p:oleObj name="CorelDRAW" r:id="rId11" imgW="6696659" imgH="3046374" progId="CorelDRAW.Graphic.11">
                  <p:embed/>
                  <p:pic>
                    <p:nvPicPr>
                      <p:cNvPr id="9222" name="Object 6">
                        <a:extLst>
                          <a:ext uri="{FF2B5EF4-FFF2-40B4-BE49-F238E27FC236}">
                            <a16:creationId xmlns:a16="http://schemas.microsoft.com/office/drawing/2014/main" id="{024A7124-9E30-4DDE-B8CC-E7666995C1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149" r="3125" b="11998"/>
                      <a:stretch>
                        <a:fillRect/>
                      </a:stretch>
                    </p:blipFill>
                    <p:spPr bwMode="auto">
                      <a:xfrm>
                        <a:off x="1524000" y="2819400"/>
                        <a:ext cx="91440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7">
            <a:extLst>
              <a:ext uri="{FF2B5EF4-FFF2-40B4-BE49-F238E27FC236}">
                <a16:creationId xmlns:a16="http://schemas.microsoft.com/office/drawing/2014/main" id="{41968664-817C-4E9F-9D9D-F1F2ECA816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6201" y="0"/>
          <a:ext cx="4017963" cy="513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CorelDRAW" r:id="rId13" imgW="5557926" imgH="7096557" progId="CorelDRAW.Graphic.11">
                  <p:embed/>
                </p:oleObj>
              </mc:Choice>
              <mc:Fallback>
                <p:oleObj name="CorelDRAW" r:id="rId13" imgW="5557926" imgH="7096557" progId="CorelDRAW.Graphic.11">
                  <p:embed/>
                  <p:pic>
                    <p:nvPicPr>
                      <p:cNvPr id="9223" name="Object 7">
                        <a:extLst>
                          <a:ext uri="{FF2B5EF4-FFF2-40B4-BE49-F238E27FC236}">
                            <a16:creationId xmlns:a16="http://schemas.microsoft.com/office/drawing/2014/main" id="{41968664-817C-4E9F-9D9D-F1F2ECA816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1" y="0"/>
                        <a:ext cx="4017963" cy="513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4" name="Object 8">
            <a:extLst>
              <a:ext uri="{FF2B5EF4-FFF2-40B4-BE49-F238E27FC236}">
                <a16:creationId xmlns:a16="http://schemas.microsoft.com/office/drawing/2014/main" id="{428A56C2-07BC-48F8-A954-1D8966A76F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44038" y="609600"/>
          <a:ext cx="1223962" cy="337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" name="CorelDRAW" r:id="rId15" imgW="2448154" imgH="3379893" progId="CorelDRAW.Graphic.11">
                  <p:embed/>
                </p:oleObj>
              </mc:Choice>
              <mc:Fallback>
                <p:oleObj name="CorelDRAW" r:id="rId15" imgW="2448154" imgH="3379893" progId="CorelDRAW.Graphic.11">
                  <p:embed/>
                  <p:pic>
                    <p:nvPicPr>
                      <p:cNvPr id="9224" name="Object 8">
                        <a:extLst>
                          <a:ext uri="{FF2B5EF4-FFF2-40B4-BE49-F238E27FC236}">
                            <a16:creationId xmlns:a16="http://schemas.microsoft.com/office/drawing/2014/main" id="{428A56C2-07BC-48F8-A954-1D8966A76F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0000"/>
                      <a:stretch>
                        <a:fillRect/>
                      </a:stretch>
                    </p:blipFill>
                    <p:spPr bwMode="auto">
                      <a:xfrm>
                        <a:off x="9444038" y="609600"/>
                        <a:ext cx="1223962" cy="337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9">
            <a:extLst>
              <a:ext uri="{FF2B5EF4-FFF2-40B4-BE49-F238E27FC236}">
                <a16:creationId xmlns:a16="http://schemas.microsoft.com/office/drawing/2014/main" id="{FAD5B1A1-7E7E-4ADD-B269-947A4B2DF8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4572000"/>
          <a:ext cx="9144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5" name="CorelDRAW" r:id="rId16" imgW="6696659" imgH="3046374" progId="CorelDRAW.Graphic.11">
                  <p:embed/>
                </p:oleObj>
              </mc:Choice>
              <mc:Fallback>
                <p:oleObj name="CorelDRAW" r:id="rId16" imgW="6696659" imgH="3046374" progId="CorelDRAW.Graphic.11">
                  <p:embed/>
                  <p:pic>
                    <p:nvPicPr>
                      <p:cNvPr id="9225" name="Object 9">
                        <a:extLst>
                          <a:ext uri="{FF2B5EF4-FFF2-40B4-BE49-F238E27FC236}">
                            <a16:creationId xmlns:a16="http://schemas.microsoft.com/office/drawing/2014/main" id="{FAD5B1A1-7E7E-4ADD-B269-947A4B2DF8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281" r="15286" b="49974"/>
                      <a:stretch>
                        <a:fillRect/>
                      </a:stretch>
                    </p:blipFill>
                    <p:spPr bwMode="auto">
                      <a:xfrm>
                        <a:off x="1524000" y="4572000"/>
                        <a:ext cx="9144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6" name="Oval 10">
            <a:extLst>
              <a:ext uri="{FF2B5EF4-FFF2-40B4-BE49-F238E27FC236}">
                <a16:creationId xmlns:a16="http://schemas.microsoft.com/office/drawing/2014/main" id="{10C02D04-8E6C-4613-8085-660C1A87B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09600"/>
            <a:ext cx="928688" cy="928688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EFEE2">
                  <a:alpha val="85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1275">
                <a:solidFill>
                  <a:srgbClr val="FFCC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9227" name="Object 11">
            <a:extLst>
              <a:ext uri="{FF2B5EF4-FFF2-40B4-BE49-F238E27FC236}">
                <a16:creationId xmlns:a16="http://schemas.microsoft.com/office/drawing/2014/main" id="{6848BAD3-E2DA-44F4-94B7-204FEAC298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19401" y="1447801"/>
          <a:ext cx="1268413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" name="CorelDRAW" r:id="rId17" imgW="2183452" imgH="3999518" progId="CorelDRAW.Graphic.11">
                  <p:embed/>
                </p:oleObj>
              </mc:Choice>
              <mc:Fallback>
                <p:oleObj name="CorelDRAW" r:id="rId17" imgW="2183452" imgH="3999518" progId="CorelDRAW.Graphic.11">
                  <p:embed/>
                  <p:pic>
                    <p:nvPicPr>
                      <p:cNvPr id="9227" name="Object 11">
                        <a:extLst>
                          <a:ext uri="{FF2B5EF4-FFF2-40B4-BE49-F238E27FC236}">
                            <a16:creationId xmlns:a16="http://schemas.microsoft.com/office/drawing/2014/main" id="{6848BAD3-E2DA-44F4-94B7-204FEAC298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1" y="1447801"/>
                        <a:ext cx="1268413" cy="232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8" name="Object 12">
            <a:extLst>
              <a:ext uri="{FF2B5EF4-FFF2-40B4-BE49-F238E27FC236}">
                <a16:creationId xmlns:a16="http://schemas.microsoft.com/office/drawing/2014/main" id="{ADDF027A-FD01-468C-8B6D-150036050D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1" y="2209800"/>
          <a:ext cx="1400175" cy="193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CorelDRAW" r:id="rId18" imgW="2448154" imgH="3379893" progId="CorelDRAW.Graphic.11">
                  <p:embed/>
                </p:oleObj>
              </mc:Choice>
              <mc:Fallback>
                <p:oleObj name="CorelDRAW" r:id="rId18" imgW="2448154" imgH="3379893" progId="CorelDRAW.Graphic.11">
                  <p:embed/>
                  <p:pic>
                    <p:nvPicPr>
                      <p:cNvPr id="9228" name="Object 12">
                        <a:extLst>
                          <a:ext uri="{FF2B5EF4-FFF2-40B4-BE49-F238E27FC236}">
                            <a16:creationId xmlns:a16="http://schemas.microsoft.com/office/drawing/2014/main" id="{ADDF027A-FD01-468C-8B6D-150036050D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1" y="2209800"/>
                        <a:ext cx="1400175" cy="193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9" name="Oval 13">
            <a:extLst>
              <a:ext uri="{FF2B5EF4-FFF2-40B4-BE49-F238E27FC236}">
                <a16:creationId xmlns:a16="http://schemas.microsoft.com/office/drawing/2014/main" id="{DFB9A5B7-7932-4BF8-B828-9A15C8BC0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5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9230" name="Object 14">
            <a:extLst>
              <a:ext uri="{FF2B5EF4-FFF2-40B4-BE49-F238E27FC236}">
                <a16:creationId xmlns:a16="http://schemas.microsoft.com/office/drawing/2014/main" id="{E235CBCD-3984-4C15-B09A-044DD99F8B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8401" y="4038601"/>
          <a:ext cx="1274763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CorelDRAW" r:id="rId19" imgW="3637551" imgH="1240062" progId="CorelDRAW.Graphic.11">
                  <p:embed/>
                </p:oleObj>
              </mc:Choice>
              <mc:Fallback>
                <p:oleObj name="CorelDRAW" r:id="rId19" imgW="3637551" imgH="1240062" progId="CorelDRAW.Graphic.11">
                  <p:embed/>
                  <p:pic>
                    <p:nvPicPr>
                      <p:cNvPr id="9230" name="Object 14">
                        <a:extLst>
                          <a:ext uri="{FF2B5EF4-FFF2-40B4-BE49-F238E27FC236}">
                            <a16:creationId xmlns:a16="http://schemas.microsoft.com/office/drawing/2014/main" id="{E235CBCD-3984-4C15-B09A-044DD99F8B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1" y="4038601"/>
                        <a:ext cx="1274763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40" name="Object 24">
            <a:extLst>
              <a:ext uri="{FF2B5EF4-FFF2-40B4-BE49-F238E27FC236}">
                <a16:creationId xmlns:a16="http://schemas.microsoft.com/office/drawing/2014/main" id="{C9D6ECFF-AE25-4B09-AEB2-0C91784A1A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21336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" name="CorelDRAW" r:id="rId21" imgW="1412105" imgH="1240062" progId="CorelDRAW.Graphic.11">
                  <p:embed/>
                </p:oleObj>
              </mc:Choice>
              <mc:Fallback>
                <p:oleObj name="CorelDRAW" r:id="rId21" imgW="1412105" imgH="1240062" progId="CorelDRAW.Graphic.11">
                  <p:embed/>
                  <p:pic>
                    <p:nvPicPr>
                      <p:cNvPr id="9240" name="Object 24">
                        <a:extLst>
                          <a:ext uri="{FF2B5EF4-FFF2-40B4-BE49-F238E27FC236}">
                            <a16:creationId xmlns:a16="http://schemas.microsoft.com/office/drawing/2014/main" id="{C9D6ECFF-AE25-4B09-AEB2-0C91784A1A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1336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46" name="Oval 30">
            <a:extLst>
              <a:ext uri="{FF2B5EF4-FFF2-40B4-BE49-F238E27FC236}">
                <a16:creationId xmlns:a16="http://schemas.microsoft.com/office/drawing/2014/main" id="{0DF5E14F-D243-403D-B09F-470B590D2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47" name="Oval 31">
            <a:extLst>
              <a:ext uri="{FF2B5EF4-FFF2-40B4-BE49-F238E27FC236}">
                <a16:creationId xmlns:a16="http://schemas.microsoft.com/office/drawing/2014/main" id="{1D1BAF22-1A23-472E-B57B-12552A5BA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524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48" name="Oval 32">
            <a:extLst>
              <a:ext uri="{FF2B5EF4-FFF2-40B4-BE49-F238E27FC236}">
                <a16:creationId xmlns:a16="http://schemas.microsoft.com/office/drawing/2014/main" id="{47BD55AF-F183-4CBC-81BF-9142D9C72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95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49" name="Oval 33">
            <a:extLst>
              <a:ext uri="{FF2B5EF4-FFF2-40B4-BE49-F238E27FC236}">
                <a16:creationId xmlns:a16="http://schemas.microsoft.com/office/drawing/2014/main" id="{0288E180-B183-49BD-B753-00E8A037C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895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50" name="Oval 34">
            <a:extLst>
              <a:ext uri="{FF2B5EF4-FFF2-40B4-BE49-F238E27FC236}">
                <a16:creationId xmlns:a16="http://schemas.microsoft.com/office/drawing/2014/main" id="{2C653EA3-9C85-4576-9D7D-9F9441982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51" name="Oval 35">
            <a:extLst>
              <a:ext uri="{FF2B5EF4-FFF2-40B4-BE49-F238E27FC236}">
                <a16:creationId xmlns:a16="http://schemas.microsoft.com/office/drawing/2014/main" id="{F444271F-3BF6-4F86-80E0-947C4ACD6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52" name="Oval 36">
            <a:extLst>
              <a:ext uri="{FF2B5EF4-FFF2-40B4-BE49-F238E27FC236}">
                <a16:creationId xmlns:a16="http://schemas.microsoft.com/office/drawing/2014/main" id="{0FA235DB-C51A-40B0-96B9-DA9715BEA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2057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53" name="Oval 37">
            <a:extLst>
              <a:ext uri="{FF2B5EF4-FFF2-40B4-BE49-F238E27FC236}">
                <a16:creationId xmlns:a16="http://schemas.microsoft.com/office/drawing/2014/main" id="{7DC9B74F-D68A-4AE2-AA8D-557BA0690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2133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54" name="Oval 38">
            <a:extLst>
              <a:ext uri="{FF2B5EF4-FFF2-40B4-BE49-F238E27FC236}">
                <a16:creationId xmlns:a16="http://schemas.microsoft.com/office/drawing/2014/main" id="{1976F9D9-C906-4A7F-8491-1D9D57A81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914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55" name="Oval 39">
            <a:extLst>
              <a:ext uri="{FF2B5EF4-FFF2-40B4-BE49-F238E27FC236}">
                <a16:creationId xmlns:a16="http://schemas.microsoft.com/office/drawing/2014/main" id="{BD910922-F396-4F5D-A6E3-52886E6F4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2209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56" name="Oval 40">
            <a:extLst>
              <a:ext uri="{FF2B5EF4-FFF2-40B4-BE49-F238E27FC236}">
                <a16:creationId xmlns:a16="http://schemas.microsoft.com/office/drawing/2014/main" id="{85B1F425-E511-4EE8-910B-2102E2D47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133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57" name="Oval 41">
            <a:extLst>
              <a:ext uri="{FF2B5EF4-FFF2-40B4-BE49-F238E27FC236}">
                <a16:creationId xmlns:a16="http://schemas.microsoft.com/office/drawing/2014/main" id="{449F0B70-28D1-4CD5-96E1-64C129330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657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58" name="Oval 42">
            <a:extLst>
              <a:ext uri="{FF2B5EF4-FFF2-40B4-BE49-F238E27FC236}">
                <a16:creationId xmlns:a16="http://schemas.microsoft.com/office/drawing/2014/main" id="{D9D15841-A27E-4F93-97AE-323C7AB1A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676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59" name="Oval 43">
            <a:extLst>
              <a:ext uri="{FF2B5EF4-FFF2-40B4-BE49-F238E27FC236}">
                <a16:creationId xmlns:a16="http://schemas.microsoft.com/office/drawing/2014/main" id="{62D58B14-7382-4EDD-8E8C-D0F6F6D29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685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60" name="Oval 44">
            <a:extLst>
              <a:ext uri="{FF2B5EF4-FFF2-40B4-BE49-F238E27FC236}">
                <a16:creationId xmlns:a16="http://schemas.microsoft.com/office/drawing/2014/main" id="{5850916C-DF1F-440C-8AD6-7D6B6ED10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609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61" name="Oval 45">
            <a:extLst>
              <a:ext uri="{FF2B5EF4-FFF2-40B4-BE49-F238E27FC236}">
                <a16:creationId xmlns:a16="http://schemas.microsoft.com/office/drawing/2014/main" id="{C1A5E20B-B4FE-4D49-8DD7-09CFB14B0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447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62" name="Oval 46">
            <a:extLst>
              <a:ext uri="{FF2B5EF4-FFF2-40B4-BE49-F238E27FC236}">
                <a16:creationId xmlns:a16="http://schemas.microsoft.com/office/drawing/2014/main" id="{D8F7C374-FED9-443B-8D39-37E4D4498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2514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9265" name="Object 49">
            <a:extLst>
              <a:ext uri="{FF2B5EF4-FFF2-40B4-BE49-F238E27FC236}">
                <a16:creationId xmlns:a16="http://schemas.microsoft.com/office/drawing/2014/main" id="{1D1432CB-2221-4688-8BBB-B926B54E6D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1" y="5105401"/>
          <a:ext cx="9810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name="CorelDRAW" r:id="rId23" imgW="3637551" imgH="1240062" progId="CorelDRAW.Graphic.11">
                  <p:embed/>
                </p:oleObj>
              </mc:Choice>
              <mc:Fallback>
                <p:oleObj name="CorelDRAW" r:id="rId23" imgW="3637551" imgH="1240062" progId="CorelDRAW.Graphic.11">
                  <p:embed/>
                  <p:pic>
                    <p:nvPicPr>
                      <p:cNvPr id="9265" name="Object 49">
                        <a:extLst>
                          <a:ext uri="{FF2B5EF4-FFF2-40B4-BE49-F238E27FC236}">
                            <a16:creationId xmlns:a16="http://schemas.microsoft.com/office/drawing/2014/main" id="{1D1432CB-2221-4688-8BBB-B926B54E6D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1" y="5105401"/>
                        <a:ext cx="98107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68" name="Object 52">
            <a:extLst>
              <a:ext uri="{FF2B5EF4-FFF2-40B4-BE49-F238E27FC236}">
                <a16:creationId xmlns:a16="http://schemas.microsoft.com/office/drawing/2014/main" id="{8266467A-4F29-4471-B41D-3A084AF186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0" y="26670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name="CorelDRAW" r:id="rId24" imgW="1412105" imgH="1240062" progId="CorelDRAW.Graphic.11">
                  <p:embed/>
                </p:oleObj>
              </mc:Choice>
              <mc:Fallback>
                <p:oleObj name="CorelDRAW" r:id="rId24" imgW="1412105" imgH="1240062" progId="CorelDRAW.Graphic.11">
                  <p:embed/>
                  <p:pic>
                    <p:nvPicPr>
                      <p:cNvPr id="9268" name="Object 52">
                        <a:extLst>
                          <a:ext uri="{FF2B5EF4-FFF2-40B4-BE49-F238E27FC236}">
                            <a16:creationId xmlns:a16="http://schemas.microsoft.com/office/drawing/2014/main" id="{8266467A-4F29-4471-B41D-3A084AF186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6670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69" name="Object 53">
            <a:extLst>
              <a:ext uri="{FF2B5EF4-FFF2-40B4-BE49-F238E27FC236}">
                <a16:creationId xmlns:a16="http://schemas.microsoft.com/office/drawing/2014/main" id="{543D1BA0-AF59-486A-A76E-ED821C8A3D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25908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name="CorelDRAW" r:id="rId25" imgW="1412105" imgH="1240062" progId="CorelDRAW.Graphic.11">
                  <p:embed/>
                </p:oleObj>
              </mc:Choice>
              <mc:Fallback>
                <p:oleObj name="CorelDRAW" r:id="rId25" imgW="1412105" imgH="1240062" progId="CorelDRAW.Graphic.11">
                  <p:embed/>
                  <p:pic>
                    <p:nvPicPr>
                      <p:cNvPr id="9269" name="Object 53">
                        <a:extLst>
                          <a:ext uri="{FF2B5EF4-FFF2-40B4-BE49-F238E27FC236}">
                            <a16:creationId xmlns:a16="http://schemas.microsoft.com/office/drawing/2014/main" id="{543D1BA0-AF59-486A-A76E-ED821C8A3D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5908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70" name="Object 54">
            <a:extLst>
              <a:ext uri="{FF2B5EF4-FFF2-40B4-BE49-F238E27FC236}">
                <a16:creationId xmlns:a16="http://schemas.microsoft.com/office/drawing/2014/main" id="{1BDE60E4-040F-4955-A410-DF13F78DC6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41910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CorelDRAW" r:id="rId26" imgW="1412105" imgH="1240062" progId="CorelDRAW.Graphic.11">
                  <p:embed/>
                </p:oleObj>
              </mc:Choice>
              <mc:Fallback>
                <p:oleObj name="CorelDRAW" r:id="rId26" imgW="1412105" imgH="1240062" progId="CorelDRAW.Graphic.11">
                  <p:embed/>
                  <p:pic>
                    <p:nvPicPr>
                      <p:cNvPr id="9270" name="Object 54">
                        <a:extLst>
                          <a:ext uri="{FF2B5EF4-FFF2-40B4-BE49-F238E27FC236}">
                            <a16:creationId xmlns:a16="http://schemas.microsoft.com/office/drawing/2014/main" id="{1BDE60E4-040F-4955-A410-DF13F78DC6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1910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73" name="Oval 57">
            <a:extLst>
              <a:ext uri="{FF2B5EF4-FFF2-40B4-BE49-F238E27FC236}">
                <a16:creationId xmlns:a16="http://schemas.microsoft.com/office/drawing/2014/main" id="{32F0E331-A36B-4C93-AE08-F0F0114C7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800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74" name="Oval 58">
            <a:extLst>
              <a:ext uri="{FF2B5EF4-FFF2-40B4-BE49-F238E27FC236}">
                <a16:creationId xmlns:a16="http://schemas.microsoft.com/office/drawing/2014/main" id="{325F96A1-3011-49A5-9AEA-A8449488E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581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75" name="Oval 59">
            <a:extLst>
              <a:ext uri="{FF2B5EF4-FFF2-40B4-BE49-F238E27FC236}">
                <a16:creationId xmlns:a16="http://schemas.microsoft.com/office/drawing/2014/main" id="{5B410BD2-80B5-4EE2-84AD-426E9C688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953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76" name="Oval 60">
            <a:extLst>
              <a:ext uri="{FF2B5EF4-FFF2-40B4-BE49-F238E27FC236}">
                <a16:creationId xmlns:a16="http://schemas.microsoft.com/office/drawing/2014/main" id="{C04B18A0-D5B6-412E-9D2E-2D04A1F29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4953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77" name="Oval 61">
            <a:extLst>
              <a:ext uri="{FF2B5EF4-FFF2-40B4-BE49-F238E27FC236}">
                <a16:creationId xmlns:a16="http://schemas.microsoft.com/office/drawing/2014/main" id="{915510BA-6341-4979-BF99-8FEEC67A5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3276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78" name="Oval 62">
            <a:extLst>
              <a:ext uri="{FF2B5EF4-FFF2-40B4-BE49-F238E27FC236}">
                <a16:creationId xmlns:a16="http://schemas.microsoft.com/office/drawing/2014/main" id="{E45DB847-B717-4EED-BF5B-2344C5E30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56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79" name="Oval 63">
            <a:extLst>
              <a:ext uri="{FF2B5EF4-FFF2-40B4-BE49-F238E27FC236}">
                <a16:creationId xmlns:a16="http://schemas.microsoft.com/office/drawing/2014/main" id="{A445A367-B125-469E-AEB1-86920FFFC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4343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80" name="Oval 64">
            <a:extLst>
              <a:ext uri="{FF2B5EF4-FFF2-40B4-BE49-F238E27FC236}">
                <a16:creationId xmlns:a16="http://schemas.microsoft.com/office/drawing/2014/main" id="{8DE4353C-9502-4922-805F-03DDA2DC4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191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81" name="Oval 65">
            <a:extLst>
              <a:ext uri="{FF2B5EF4-FFF2-40B4-BE49-F238E27FC236}">
                <a16:creationId xmlns:a16="http://schemas.microsoft.com/office/drawing/2014/main" id="{7568E2A7-DF7B-4190-BCF3-7ED60FD60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2971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82" name="Oval 66">
            <a:extLst>
              <a:ext uri="{FF2B5EF4-FFF2-40B4-BE49-F238E27FC236}">
                <a16:creationId xmlns:a16="http://schemas.microsoft.com/office/drawing/2014/main" id="{11C4BA9B-6F06-4F4E-8982-41786CD2D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26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83" name="Oval 67">
            <a:extLst>
              <a:ext uri="{FF2B5EF4-FFF2-40B4-BE49-F238E27FC236}">
                <a16:creationId xmlns:a16="http://schemas.microsoft.com/office/drawing/2014/main" id="{58BF4A89-B713-4F31-8CDD-184BA2F04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191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84" name="Oval 68">
            <a:extLst>
              <a:ext uri="{FF2B5EF4-FFF2-40B4-BE49-F238E27FC236}">
                <a16:creationId xmlns:a16="http://schemas.microsoft.com/office/drawing/2014/main" id="{5824994D-51D6-4A81-8FD7-0C83D0C93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56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85" name="Oval 69">
            <a:extLst>
              <a:ext uri="{FF2B5EF4-FFF2-40B4-BE49-F238E27FC236}">
                <a16:creationId xmlns:a16="http://schemas.microsoft.com/office/drawing/2014/main" id="{B23CFFDB-79AC-4C01-9DAE-851A6DF50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733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86" name="Oval 70">
            <a:extLst>
              <a:ext uri="{FF2B5EF4-FFF2-40B4-BE49-F238E27FC236}">
                <a16:creationId xmlns:a16="http://schemas.microsoft.com/office/drawing/2014/main" id="{1B105B44-8C73-4CD7-B171-4B5C4FBEB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87" name="Oval 71">
            <a:extLst>
              <a:ext uri="{FF2B5EF4-FFF2-40B4-BE49-F238E27FC236}">
                <a16:creationId xmlns:a16="http://schemas.microsoft.com/office/drawing/2014/main" id="{3F84BA66-8EB1-499B-84A0-7253AB125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667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88" name="Oval 72">
            <a:extLst>
              <a:ext uri="{FF2B5EF4-FFF2-40B4-BE49-F238E27FC236}">
                <a16:creationId xmlns:a16="http://schemas.microsoft.com/office/drawing/2014/main" id="{B4DD99EF-2108-499A-8BFA-3942E6A5D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89" name="Oval 73">
            <a:extLst>
              <a:ext uri="{FF2B5EF4-FFF2-40B4-BE49-F238E27FC236}">
                <a16:creationId xmlns:a16="http://schemas.microsoft.com/office/drawing/2014/main" id="{D6F7E8B4-39AA-44A7-AD52-E2761148C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971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90" name="Oval 74">
            <a:extLst>
              <a:ext uri="{FF2B5EF4-FFF2-40B4-BE49-F238E27FC236}">
                <a16:creationId xmlns:a16="http://schemas.microsoft.com/office/drawing/2014/main" id="{09B419DF-42AF-4DCF-8775-5BDCA2B2D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304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91" name="Oval 75">
            <a:extLst>
              <a:ext uri="{FF2B5EF4-FFF2-40B4-BE49-F238E27FC236}">
                <a16:creationId xmlns:a16="http://schemas.microsoft.com/office/drawing/2014/main" id="{B17A8A95-0499-4F9C-AFEC-8EA53A168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914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92" name="Oval 76">
            <a:extLst>
              <a:ext uri="{FF2B5EF4-FFF2-40B4-BE49-F238E27FC236}">
                <a16:creationId xmlns:a16="http://schemas.microsoft.com/office/drawing/2014/main" id="{A5340342-E21D-4193-8821-EE354761E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295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93" name="Oval 77">
            <a:extLst>
              <a:ext uri="{FF2B5EF4-FFF2-40B4-BE49-F238E27FC236}">
                <a16:creationId xmlns:a16="http://schemas.microsoft.com/office/drawing/2014/main" id="{197A192F-6E7B-4DFB-B311-0FB91F030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685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94" name="Oval 78">
            <a:extLst>
              <a:ext uri="{FF2B5EF4-FFF2-40B4-BE49-F238E27FC236}">
                <a16:creationId xmlns:a16="http://schemas.microsoft.com/office/drawing/2014/main" id="{BBBF0CB2-390E-4A67-93F8-CA8DA274A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1371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95" name="Oval 79">
            <a:extLst>
              <a:ext uri="{FF2B5EF4-FFF2-40B4-BE49-F238E27FC236}">
                <a16:creationId xmlns:a16="http://schemas.microsoft.com/office/drawing/2014/main" id="{2680E2F5-0D4D-4899-8E10-466B751EF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1524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96" name="Oval 80">
            <a:extLst>
              <a:ext uri="{FF2B5EF4-FFF2-40B4-BE49-F238E27FC236}">
                <a16:creationId xmlns:a16="http://schemas.microsoft.com/office/drawing/2014/main" id="{F320CAF3-4F38-4410-9A19-DBF1C69F3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28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97" name="Oval 81">
            <a:extLst>
              <a:ext uri="{FF2B5EF4-FFF2-40B4-BE49-F238E27FC236}">
                <a16:creationId xmlns:a16="http://schemas.microsoft.com/office/drawing/2014/main" id="{AE68623F-B825-4B87-93E6-1F32F2A7B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26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98" name="Oval 82">
            <a:extLst>
              <a:ext uri="{FF2B5EF4-FFF2-40B4-BE49-F238E27FC236}">
                <a16:creationId xmlns:a16="http://schemas.microsoft.com/office/drawing/2014/main" id="{19BF723C-6B91-4AD1-B2E5-34825FC49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99" name="Oval 83">
            <a:extLst>
              <a:ext uri="{FF2B5EF4-FFF2-40B4-BE49-F238E27FC236}">
                <a16:creationId xmlns:a16="http://schemas.microsoft.com/office/drawing/2014/main" id="{76557FDE-7F3D-4A0F-AEC1-36E704BF2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648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300" name="Oval 84">
            <a:extLst>
              <a:ext uri="{FF2B5EF4-FFF2-40B4-BE49-F238E27FC236}">
                <a16:creationId xmlns:a16="http://schemas.microsoft.com/office/drawing/2014/main" id="{9850A4AB-5115-4CE0-91D9-74F43B6E3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438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301" name="Oval 85">
            <a:extLst>
              <a:ext uri="{FF2B5EF4-FFF2-40B4-BE49-F238E27FC236}">
                <a16:creationId xmlns:a16="http://schemas.microsoft.com/office/drawing/2014/main" id="{536BA208-8FC8-422A-8627-D1FF5F494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302" name="Oval 86">
            <a:extLst>
              <a:ext uri="{FF2B5EF4-FFF2-40B4-BE49-F238E27FC236}">
                <a16:creationId xmlns:a16="http://schemas.microsoft.com/office/drawing/2014/main" id="{352A348E-18C9-45B5-B5F0-385EA4CA6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04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303" name="Oval 87">
            <a:extLst>
              <a:ext uri="{FF2B5EF4-FFF2-40B4-BE49-F238E27FC236}">
                <a16:creationId xmlns:a16="http://schemas.microsoft.com/office/drawing/2014/main" id="{F1B3F166-2282-41F3-8766-7BC66BD2A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75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304" name="Oval 88">
            <a:extLst>
              <a:ext uri="{FF2B5EF4-FFF2-40B4-BE49-F238E27FC236}">
                <a16:creationId xmlns:a16="http://schemas.microsoft.com/office/drawing/2014/main" id="{1A761A0B-EAD2-48EB-AB9D-134A5F546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286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9308" name="Object 92">
            <a:extLst>
              <a:ext uri="{FF2B5EF4-FFF2-40B4-BE49-F238E27FC236}">
                <a16:creationId xmlns:a16="http://schemas.microsoft.com/office/drawing/2014/main" id="{744A2AB1-9146-45CB-88C6-60F19A65A7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7800" y="4953000"/>
          <a:ext cx="630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4" name="CorelDRAW" r:id="rId27" imgW="1412105" imgH="1240062" progId="CorelDRAW.Graphic.11">
                  <p:embed/>
                </p:oleObj>
              </mc:Choice>
              <mc:Fallback>
                <p:oleObj name="CorelDRAW" r:id="rId27" imgW="1412105" imgH="1240062" progId="CorelDRAW.Graphic.11">
                  <p:embed/>
                  <p:pic>
                    <p:nvPicPr>
                      <p:cNvPr id="9308" name="Object 92">
                        <a:extLst>
                          <a:ext uri="{FF2B5EF4-FFF2-40B4-BE49-F238E27FC236}">
                            <a16:creationId xmlns:a16="http://schemas.microsoft.com/office/drawing/2014/main" id="{744A2AB1-9146-45CB-88C6-60F19A65A7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953000"/>
                        <a:ext cx="630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0" name="Oval 94">
            <a:extLst>
              <a:ext uri="{FF2B5EF4-FFF2-40B4-BE49-F238E27FC236}">
                <a16:creationId xmlns:a16="http://schemas.microsoft.com/office/drawing/2014/main" id="{B55F2189-6B09-4431-B0B0-756915A21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9311" name="Object 95">
            <a:extLst>
              <a:ext uri="{FF2B5EF4-FFF2-40B4-BE49-F238E27FC236}">
                <a16:creationId xmlns:a16="http://schemas.microsoft.com/office/drawing/2014/main" id="{38DB72E5-4135-4DDE-8561-BB30D708DC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3201" y="3810000"/>
          <a:ext cx="156051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CorelDRAW" r:id="rId28" imgW="2529705" imgH="3461444" progId="CorelDRAW.Graphic.11">
                  <p:embed/>
                </p:oleObj>
              </mc:Choice>
              <mc:Fallback>
                <p:oleObj name="CorelDRAW" r:id="rId28" imgW="2529705" imgH="3461444" progId="CorelDRAW.Graphic.11">
                  <p:embed/>
                  <p:pic>
                    <p:nvPicPr>
                      <p:cNvPr id="9311" name="Object 95">
                        <a:extLst>
                          <a:ext uri="{FF2B5EF4-FFF2-40B4-BE49-F238E27FC236}">
                            <a16:creationId xmlns:a16="http://schemas.microsoft.com/office/drawing/2014/main" id="{38DB72E5-4135-4DDE-8561-BB30D708DC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1" y="3810000"/>
                        <a:ext cx="1560513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2" name="Object 96">
            <a:extLst>
              <a:ext uri="{FF2B5EF4-FFF2-40B4-BE49-F238E27FC236}">
                <a16:creationId xmlns:a16="http://schemas.microsoft.com/office/drawing/2014/main" id="{446D04CA-1643-43ED-9D7A-8E2F4EBA34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8401" y="4724400"/>
          <a:ext cx="156051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6" name="CorelDRAW" r:id="rId30" imgW="2529705" imgH="3461444" progId="CorelDRAW.Graphic.11">
                  <p:embed/>
                </p:oleObj>
              </mc:Choice>
              <mc:Fallback>
                <p:oleObj name="CorelDRAW" r:id="rId30" imgW="2529705" imgH="3461444" progId="CorelDRAW.Graphic.11">
                  <p:embed/>
                  <p:pic>
                    <p:nvPicPr>
                      <p:cNvPr id="9312" name="Object 96">
                        <a:extLst>
                          <a:ext uri="{FF2B5EF4-FFF2-40B4-BE49-F238E27FC236}">
                            <a16:creationId xmlns:a16="http://schemas.microsoft.com/office/drawing/2014/main" id="{446D04CA-1643-43ED-9D7A-8E2F4EBA34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1" y="4724400"/>
                        <a:ext cx="1560513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5" name="Rectangle 99">
            <a:extLst>
              <a:ext uri="{FF2B5EF4-FFF2-40B4-BE49-F238E27FC236}">
                <a16:creationId xmlns:a16="http://schemas.microsoft.com/office/drawing/2014/main" id="{83BDEEAC-22A8-4A40-BAE8-00436501C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6019800"/>
            <a:ext cx="2133600" cy="609600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318" name="Oval 102">
            <a:extLst>
              <a:ext uri="{FF2B5EF4-FFF2-40B4-BE49-F238E27FC236}">
                <a16:creationId xmlns:a16="http://schemas.microsoft.com/office/drawing/2014/main" id="{8DE6CC30-2D14-41CB-B3B0-61FC794CF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5181600"/>
            <a:ext cx="609600" cy="533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320" name="Oval 104">
            <a:extLst>
              <a:ext uri="{FF2B5EF4-FFF2-40B4-BE49-F238E27FC236}">
                <a16:creationId xmlns:a16="http://schemas.microsoft.com/office/drawing/2014/main" id="{23FB59E4-BD22-47F1-84FE-C78E63A55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181600"/>
            <a:ext cx="609600" cy="533400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321" name="Oval 105">
            <a:extLst>
              <a:ext uri="{FF2B5EF4-FFF2-40B4-BE49-F238E27FC236}">
                <a16:creationId xmlns:a16="http://schemas.microsoft.com/office/drawing/2014/main" id="{30B09477-F65D-43BE-85AD-5919A67DC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562600"/>
            <a:ext cx="609600" cy="533400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9317" name="Object 101">
            <a:extLst>
              <a:ext uri="{FF2B5EF4-FFF2-40B4-BE49-F238E27FC236}">
                <a16:creationId xmlns:a16="http://schemas.microsoft.com/office/drawing/2014/main" id="{656084BD-7E42-4DBA-9CE4-B8AE2F341F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1601" y="5264150"/>
          <a:ext cx="904875" cy="159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name="CorelDRAW" r:id="rId31" imgW="904646" imgH="1594443" progId="CorelDRAW.Graphic.11">
                  <p:embed/>
                </p:oleObj>
              </mc:Choice>
              <mc:Fallback>
                <p:oleObj name="CorelDRAW" r:id="rId31" imgW="904646" imgH="1594443" progId="CorelDRAW.Graphic.11">
                  <p:embed/>
                  <p:pic>
                    <p:nvPicPr>
                      <p:cNvPr id="9317" name="Object 101">
                        <a:extLst>
                          <a:ext uri="{FF2B5EF4-FFF2-40B4-BE49-F238E27FC236}">
                            <a16:creationId xmlns:a16="http://schemas.microsoft.com/office/drawing/2014/main" id="{656084BD-7E42-4DBA-9CE4-B8AE2F341F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1" y="5264150"/>
                        <a:ext cx="904875" cy="159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6" name="Object 100">
            <a:extLst>
              <a:ext uri="{FF2B5EF4-FFF2-40B4-BE49-F238E27FC236}">
                <a16:creationId xmlns:a16="http://schemas.microsoft.com/office/drawing/2014/main" id="{5AD9E93B-54DA-4091-9C47-F525130239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67201" y="5181601"/>
          <a:ext cx="1439863" cy="128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CorelDRAW" r:id="rId33" imgW="1440553" imgH="1281244" progId="CorelDRAW.Graphic.11">
                  <p:embed/>
                </p:oleObj>
              </mc:Choice>
              <mc:Fallback>
                <p:oleObj name="CorelDRAW" r:id="rId33" imgW="1440553" imgH="1281244" progId="CorelDRAW.Graphic.11">
                  <p:embed/>
                  <p:pic>
                    <p:nvPicPr>
                      <p:cNvPr id="9316" name="Object 100">
                        <a:extLst>
                          <a:ext uri="{FF2B5EF4-FFF2-40B4-BE49-F238E27FC236}">
                            <a16:creationId xmlns:a16="http://schemas.microsoft.com/office/drawing/2014/main" id="{5AD9E93B-54DA-4091-9C47-F525130239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1" y="5181601"/>
                        <a:ext cx="1439863" cy="1281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25" name="Object 109">
            <a:extLst>
              <a:ext uri="{FF2B5EF4-FFF2-40B4-BE49-F238E27FC236}">
                <a16:creationId xmlns:a16="http://schemas.microsoft.com/office/drawing/2014/main" id="{F3AB8282-3D98-45F3-95B0-A5962FB7BA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15001" y="5410201"/>
          <a:ext cx="625475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CorelDRAW" r:id="rId35" imgW="2652166" imgH="3461444" progId="CorelDRAW.Graphic.11">
                  <p:embed/>
                </p:oleObj>
              </mc:Choice>
              <mc:Fallback>
                <p:oleObj name="CorelDRAW" r:id="rId35" imgW="2652166" imgH="3461444" progId="CorelDRAW.Graphic.11">
                  <p:embed/>
                  <p:pic>
                    <p:nvPicPr>
                      <p:cNvPr id="9325" name="Object 109">
                        <a:extLst>
                          <a:ext uri="{FF2B5EF4-FFF2-40B4-BE49-F238E27FC236}">
                            <a16:creationId xmlns:a16="http://schemas.microsoft.com/office/drawing/2014/main" id="{F3AB8282-3D98-45F3-95B0-A5962FB7BA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1" y="5410201"/>
                        <a:ext cx="625475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3" name="Rectangle 97">
            <a:extLst>
              <a:ext uri="{FF2B5EF4-FFF2-40B4-BE49-F238E27FC236}">
                <a16:creationId xmlns:a16="http://schemas.microsoft.com/office/drawing/2014/main" id="{65FAFD49-EAD2-4AC5-B675-56E08E089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5029200"/>
            <a:ext cx="2209800" cy="1600200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9333" name="Picture 117">
            <a:hlinkClick r:id="" action="ppaction://media"/>
            <a:extLst>
              <a:ext uri="{FF2B5EF4-FFF2-40B4-BE49-F238E27FC236}">
                <a16:creationId xmlns:a16="http://schemas.microsoft.com/office/drawing/2014/main" id="{42AD4F7D-3BEA-4F29-A4CA-AB6F4746E484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334" name="Object 118">
            <a:extLst>
              <a:ext uri="{FF2B5EF4-FFF2-40B4-BE49-F238E27FC236}">
                <a16:creationId xmlns:a16="http://schemas.microsoft.com/office/drawing/2014/main" id="{A261354E-B766-4CB6-8E34-29493EADB8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4601" y="1828800"/>
          <a:ext cx="2695575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CorelDRAW" r:id="rId38" imgW="2695516" imgH="4800939" progId="CorelDraw.Graphic.11">
                  <p:embed/>
                </p:oleObj>
              </mc:Choice>
              <mc:Fallback>
                <p:oleObj name="CorelDRAW" r:id="rId38" imgW="2695516" imgH="4800939" progId="CorelDraw.Graphic.11">
                  <p:embed/>
                  <p:pic>
                    <p:nvPicPr>
                      <p:cNvPr id="9334" name="Object 118">
                        <a:extLst>
                          <a:ext uri="{FF2B5EF4-FFF2-40B4-BE49-F238E27FC236}">
                            <a16:creationId xmlns:a16="http://schemas.microsoft.com/office/drawing/2014/main" id="{A261354E-B766-4CB6-8E34-29493EADB8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1" y="1828800"/>
                        <a:ext cx="2695575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988662582"/>
      </p:ext>
    </p:extLst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93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3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2"/>
            <a:ext cx="12376671" cy="6904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12CA44-4CA8-4227-9970-99A8B1A1C584}"/>
              </a:ext>
            </a:extLst>
          </p:cNvPr>
          <p:cNvSpPr txBox="1"/>
          <p:nvPr/>
        </p:nvSpPr>
        <p:spPr>
          <a:xfrm>
            <a:off x="508965" y="246964"/>
            <a:ext cx="71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B267D3-908D-4199-99BB-31EA88D67310}"/>
              </a:ext>
            </a:extLst>
          </p:cNvPr>
          <p:cNvSpPr txBox="1"/>
          <p:nvPr/>
        </p:nvSpPr>
        <p:spPr>
          <a:xfrm>
            <a:off x="1461593" y="5175575"/>
            <a:ext cx="3094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      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827DD0-8054-4D6C-AE83-D6E9EFBFF058}"/>
              </a:ext>
            </a:extLst>
          </p:cNvPr>
          <p:cNvSpPr txBox="1"/>
          <p:nvPr/>
        </p:nvSpPr>
        <p:spPr>
          <a:xfrm>
            <a:off x="10168275" y="1605793"/>
            <a:ext cx="85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8A8D09-03FF-43FE-90E2-BCE4A4BA1DCA}"/>
              </a:ext>
            </a:extLst>
          </p:cNvPr>
          <p:cNvSpPr txBox="1"/>
          <p:nvPr/>
        </p:nvSpPr>
        <p:spPr>
          <a:xfrm>
            <a:off x="2103120" y="548640"/>
            <a:ext cx="118872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226CF73-3E99-4ADC-8A0B-1E72C9E38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80034"/>
            <a:ext cx="6477965" cy="6477965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81421F0-5578-4FDF-9F9F-0620CC8A0477}"/>
              </a:ext>
            </a:extLst>
          </p:cNvPr>
          <p:cNvGrpSpPr/>
          <p:nvPr/>
        </p:nvGrpSpPr>
        <p:grpSpPr>
          <a:xfrm>
            <a:off x="329378" y="4958082"/>
            <a:ext cx="2202021" cy="1794169"/>
            <a:chOff x="329378" y="4958082"/>
            <a:chExt cx="2202021" cy="1794169"/>
          </a:xfrm>
        </p:grpSpPr>
        <p:sp>
          <p:nvSpPr>
            <p:cNvPr id="22" name="Стрелка: вниз 21">
              <a:hlinkClick r:id="rId4" action="ppaction://hlinksldjump"/>
              <a:extLst>
                <a:ext uri="{FF2B5EF4-FFF2-40B4-BE49-F238E27FC236}">
                  <a16:creationId xmlns:a16="http://schemas.microsoft.com/office/drawing/2014/main" id="{B92382AC-FDEB-431D-88C2-352B73AB1412}"/>
                </a:ext>
              </a:extLst>
            </p:cNvPr>
            <p:cNvSpPr/>
            <p:nvPr/>
          </p:nvSpPr>
          <p:spPr>
            <a:xfrm rot="5400000">
              <a:off x="533304" y="4754156"/>
              <a:ext cx="1794169" cy="2202021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8C08D5-AE01-4412-90CD-86F023B59DEA}"/>
                </a:ext>
              </a:extLst>
            </p:cNvPr>
            <p:cNvSpPr txBox="1"/>
            <p:nvPr/>
          </p:nvSpPr>
          <p:spPr>
            <a:xfrm>
              <a:off x="958329" y="5610138"/>
              <a:ext cx="15003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latin typeface="Arial Narrow" panose="020B0606020202030204" pitchFamily="34" charset="0"/>
                  <a:hlinkClick r:id="rId4" action="ppaction://hlinksldjump"/>
                </a:rPr>
                <a:t>НАЗАД</a:t>
              </a:r>
              <a:endParaRPr lang="ru-RU" sz="3200" b="1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9898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963FE937-15B7-4E63-A10A-907056263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39624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15" name="Oval 3">
            <a:extLst>
              <a:ext uri="{FF2B5EF4-FFF2-40B4-BE49-F238E27FC236}">
                <a16:creationId xmlns:a16="http://schemas.microsoft.com/office/drawing/2014/main" id="{8750A9B5-7409-4793-A88C-2ECF511808C6}"/>
              </a:ext>
            </a:extLst>
          </p:cNvPr>
          <p:cNvSpPr>
            <a:spLocks noChangeArrowheads="1"/>
          </p:cNvSpPr>
          <p:nvPr/>
        </p:nvSpPr>
        <p:spPr bwMode="auto">
          <a:xfrm rot="9827259">
            <a:off x="2133600" y="381000"/>
            <a:ext cx="1284288" cy="1284288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chemeClr val="bg1">
                  <a:alpha val="32001"/>
                </a:schemeClr>
              </a:gs>
            </a:gsLst>
            <a:path path="rect">
              <a:fillToRect l="100000" t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3317" name="Object 5">
            <a:extLst>
              <a:ext uri="{FF2B5EF4-FFF2-40B4-BE49-F238E27FC236}">
                <a16:creationId xmlns:a16="http://schemas.microsoft.com/office/drawing/2014/main" id="{5DF74436-9F54-4D42-898D-E0D42DBB3C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9001" y="1447801"/>
          <a:ext cx="1268413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0" name="CorelDRAW" r:id="rId7" imgW="2183452" imgH="3999518" progId="CorelDRAW.Graphic.11">
                  <p:embed/>
                </p:oleObj>
              </mc:Choice>
              <mc:Fallback>
                <p:oleObj name="CorelDRAW" r:id="rId7" imgW="2183452" imgH="3999518" progId="CorelDRAW.Graphic.11">
                  <p:embed/>
                  <p:pic>
                    <p:nvPicPr>
                      <p:cNvPr id="13317" name="Object 5">
                        <a:extLst>
                          <a:ext uri="{FF2B5EF4-FFF2-40B4-BE49-F238E27FC236}">
                            <a16:creationId xmlns:a16="http://schemas.microsoft.com/office/drawing/2014/main" id="{5DF74436-9F54-4D42-898D-E0D42DBB3C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1" y="1447801"/>
                        <a:ext cx="1268413" cy="232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8" name="Object 6">
            <a:extLst>
              <a:ext uri="{FF2B5EF4-FFF2-40B4-BE49-F238E27FC236}">
                <a16:creationId xmlns:a16="http://schemas.microsoft.com/office/drawing/2014/main" id="{3F02C990-98E9-4BB4-86D7-1164312EB4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2819400"/>
          <a:ext cx="91440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1" name="CorelDRAW" r:id="rId9" imgW="6696659" imgH="3046374" progId="CorelDRAW.Graphic.11">
                  <p:embed/>
                </p:oleObj>
              </mc:Choice>
              <mc:Fallback>
                <p:oleObj name="CorelDRAW" r:id="rId9" imgW="6696659" imgH="3046374" progId="CorelDRAW.Graphic.11">
                  <p:embed/>
                  <p:pic>
                    <p:nvPicPr>
                      <p:cNvPr id="13318" name="Object 6">
                        <a:extLst>
                          <a:ext uri="{FF2B5EF4-FFF2-40B4-BE49-F238E27FC236}">
                            <a16:creationId xmlns:a16="http://schemas.microsoft.com/office/drawing/2014/main" id="{3F02C990-98E9-4BB4-86D7-1164312EB4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149" r="3125" b="11998"/>
                      <a:stretch>
                        <a:fillRect/>
                      </a:stretch>
                    </p:blipFill>
                    <p:spPr bwMode="auto">
                      <a:xfrm>
                        <a:off x="1524000" y="2819400"/>
                        <a:ext cx="91440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9" name="Object 7">
            <a:extLst>
              <a:ext uri="{FF2B5EF4-FFF2-40B4-BE49-F238E27FC236}">
                <a16:creationId xmlns:a16="http://schemas.microsoft.com/office/drawing/2014/main" id="{B221DB16-1843-4573-8155-67211902A6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95601" y="228600"/>
          <a:ext cx="4017963" cy="490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2" name="CorelDRAW" r:id="rId11" imgW="5557926" imgH="7096557" progId="CorelDRAW.Graphic.11">
                  <p:embed/>
                </p:oleObj>
              </mc:Choice>
              <mc:Fallback>
                <p:oleObj name="CorelDRAW" r:id="rId11" imgW="5557926" imgH="7096557" progId="CorelDRAW.Graphic.11">
                  <p:embed/>
                  <p:pic>
                    <p:nvPicPr>
                      <p:cNvPr id="13319" name="Object 7">
                        <a:extLst>
                          <a:ext uri="{FF2B5EF4-FFF2-40B4-BE49-F238E27FC236}">
                            <a16:creationId xmlns:a16="http://schemas.microsoft.com/office/drawing/2014/main" id="{B221DB16-1843-4573-8155-67211902A6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1" y="228600"/>
                        <a:ext cx="4017963" cy="490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0" name="Object 8">
            <a:extLst>
              <a:ext uri="{FF2B5EF4-FFF2-40B4-BE49-F238E27FC236}">
                <a16:creationId xmlns:a16="http://schemas.microsoft.com/office/drawing/2014/main" id="{C7CE2B38-064E-4076-BA7D-0D717BC7A0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44038" y="609600"/>
          <a:ext cx="1223962" cy="337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3" name="CorelDRAW" r:id="rId13" imgW="2448154" imgH="3379893" progId="CorelDRAW.Graphic.11">
                  <p:embed/>
                </p:oleObj>
              </mc:Choice>
              <mc:Fallback>
                <p:oleObj name="CorelDRAW" r:id="rId13" imgW="2448154" imgH="3379893" progId="CorelDRAW.Graphic.11">
                  <p:embed/>
                  <p:pic>
                    <p:nvPicPr>
                      <p:cNvPr id="13320" name="Object 8">
                        <a:extLst>
                          <a:ext uri="{FF2B5EF4-FFF2-40B4-BE49-F238E27FC236}">
                            <a16:creationId xmlns:a16="http://schemas.microsoft.com/office/drawing/2014/main" id="{C7CE2B38-064E-4076-BA7D-0D717BC7A0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0000"/>
                      <a:stretch>
                        <a:fillRect/>
                      </a:stretch>
                    </p:blipFill>
                    <p:spPr bwMode="auto">
                      <a:xfrm>
                        <a:off x="9444038" y="609600"/>
                        <a:ext cx="1223962" cy="337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1" name="Object 9">
            <a:extLst>
              <a:ext uri="{FF2B5EF4-FFF2-40B4-BE49-F238E27FC236}">
                <a16:creationId xmlns:a16="http://schemas.microsoft.com/office/drawing/2014/main" id="{90300B94-FA02-44A9-A2E0-553A5ECCBB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4572000"/>
          <a:ext cx="9144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4" name="CorelDRAW" r:id="rId15" imgW="6696659" imgH="3046374" progId="CorelDRAW.Graphic.11">
                  <p:embed/>
                </p:oleObj>
              </mc:Choice>
              <mc:Fallback>
                <p:oleObj name="CorelDRAW" r:id="rId15" imgW="6696659" imgH="3046374" progId="CorelDRAW.Graphic.11">
                  <p:embed/>
                  <p:pic>
                    <p:nvPicPr>
                      <p:cNvPr id="13321" name="Object 9">
                        <a:extLst>
                          <a:ext uri="{FF2B5EF4-FFF2-40B4-BE49-F238E27FC236}">
                            <a16:creationId xmlns:a16="http://schemas.microsoft.com/office/drawing/2014/main" id="{90300B94-FA02-44A9-A2E0-553A5ECCBB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281" r="15286" b="49974"/>
                      <a:stretch>
                        <a:fillRect/>
                      </a:stretch>
                    </p:blipFill>
                    <p:spPr bwMode="auto">
                      <a:xfrm>
                        <a:off x="1524000" y="4572000"/>
                        <a:ext cx="9144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2" name="Oval 10">
            <a:extLst>
              <a:ext uri="{FF2B5EF4-FFF2-40B4-BE49-F238E27FC236}">
                <a16:creationId xmlns:a16="http://schemas.microsoft.com/office/drawing/2014/main" id="{91BBDE9C-2C7D-4CED-BCA5-79A2DAFDF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09600"/>
            <a:ext cx="928688" cy="928688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EFEE2">
                  <a:alpha val="85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1275">
                <a:solidFill>
                  <a:srgbClr val="FFCC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3323" name="Object 11">
            <a:extLst>
              <a:ext uri="{FF2B5EF4-FFF2-40B4-BE49-F238E27FC236}">
                <a16:creationId xmlns:a16="http://schemas.microsoft.com/office/drawing/2014/main" id="{098220DC-6382-4151-B695-46656F0BDA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1" y="1600201"/>
          <a:ext cx="1268413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5" name="CorelDRAW" r:id="rId16" imgW="2183452" imgH="3999518" progId="CorelDRAW.Graphic.11">
                  <p:embed/>
                </p:oleObj>
              </mc:Choice>
              <mc:Fallback>
                <p:oleObj name="CorelDRAW" r:id="rId16" imgW="2183452" imgH="3999518" progId="CorelDRAW.Graphic.11">
                  <p:embed/>
                  <p:pic>
                    <p:nvPicPr>
                      <p:cNvPr id="13323" name="Object 11">
                        <a:extLst>
                          <a:ext uri="{FF2B5EF4-FFF2-40B4-BE49-F238E27FC236}">
                            <a16:creationId xmlns:a16="http://schemas.microsoft.com/office/drawing/2014/main" id="{098220DC-6382-4151-B695-46656F0BDA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1600201"/>
                        <a:ext cx="1268413" cy="232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4" name="Object 12">
            <a:extLst>
              <a:ext uri="{FF2B5EF4-FFF2-40B4-BE49-F238E27FC236}">
                <a16:creationId xmlns:a16="http://schemas.microsoft.com/office/drawing/2014/main" id="{46594307-E20F-46A9-AB53-2C1CC11D19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1" y="2209800"/>
          <a:ext cx="1400175" cy="193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6" name="CorelDRAW" r:id="rId17" imgW="2448154" imgH="3379893" progId="CorelDRAW.Graphic.11">
                  <p:embed/>
                </p:oleObj>
              </mc:Choice>
              <mc:Fallback>
                <p:oleObj name="CorelDRAW" r:id="rId17" imgW="2448154" imgH="3379893" progId="CorelDRAW.Graphic.11">
                  <p:embed/>
                  <p:pic>
                    <p:nvPicPr>
                      <p:cNvPr id="13324" name="Object 12">
                        <a:extLst>
                          <a:ext uri="{FF2B5EF4-FFF2-40B4-BE49-F238E27FC236}">
                            <a16:creationId xmlns:a16="http://schemas.microsoft.com/office/drawing/2014/main" id="{46594307-E20F-46A9-AB53-2C1CC11D19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1" y="2209800"/>
                        <a:ext cx="1400175" cy="193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5" name="Oval 13">
            <a:extLst>
              <a:ext uri="{FF2B5EF4-FFF2-40B4-BE49-F238E27FC236}">
                <a16:creationId xmlns:a16="http://schemas.microsoft.com/office/drawing/2014/main" id="{7A0DBA41-066C-4399-88EC-A5EEAAD64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5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28" name="Oval 16">
            <a:extLst>
              <a:ext uri="{FF2B5EF4-FFF2-40B4-BE49-F238E27FC236}">
                <a16:creationId xmlns:a16="http://schemas.microsoft.com/office/drawing/2014/main" id="{3249EC8B-DC2E-408C-A28B-835F05244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29" name="Oval 17">
            <a:extLst>
              <a:ext uri="{FF2B5EF4-FFF2-40B4-BE49-F238E27FC236}">
                <a16:creationId xmlns:a16="http://schemas.microsoft.com/office/drawing/2014/main" id="{2571C390-27AF-482F-87F4-73C626D4E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524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30" name="Oval 18">
            <a:extLst>
              <a:ext uri="{FF2B5EF4-FFF2-40B4-BE49-F238E27FC236}">
                <a16:creationId xmlns:a16="http://schemas.microsoft.com/office/drawing/2014/main" id="{B4D9CB89-2178-4288-B3B4-2A9AD0AF6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95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31" name="Oval 19">
            <a:extLst>
              <a:ext uri="{FF2B5EF4-FFF2-40B4-BE49-F238E27FC236}">
                <a16:creationId xmlns:a16="http://schemas.microsoft.com/office/drawing/2014/main" id="{FD6C12F9-A114-4B0D-8369-2FCEFAC1C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895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32" name="Oval 20">
            <a:extLst>
              <a:ext uri="{FF2B5EF4-FFF2-40B4-BE49-F238E27FC236}">
                <a16:creationId xmlns:a16="http://schemas.microsoft.com/office/drawing/2014/main" id="{C2CCDFE9-FCF8-4AA2-9735-6A17BB221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33" name="Oval 21">
            <a:extLst>
              <a:ext uri="{FF2B5EF4-FFF2-40B4-BE49-F238E27FC236}">
                <a16:creationId xmlns:a16="http://schemas.microsoft.com/office/drawing/2014/main" id="{C43C733C-5E71-44E8-AA63-A0539A441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34" name="Oval 22">
            <a:extLst>
              <a:ext uri="{FF2B5EF4-FFF2-40B4-BE49-F238E27FC236}">
                <a16:creationId xmlns:a16="http://schemas.microsoft.com/office/drawing/2014/main" id="{34AFA3EC-A0D7-489A-A7B0-59BEBDD42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2057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35" name="Oval 23">
            <a:extLst>
              <a:ext uri="{FF2B5EF4-FFF2-40B4-BE49-F238E27FC236}">
                <a16:creationId xmlns:a16="http://schemas.microsoft.com/office/drawing/2014/main" id="{1D1A14F9-A0EB-467C-ADEA-07639AFC6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133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36" name="Oval 24">
            <a:extLst>
              <a:ext uri="{FF2B5EF4-FFF2-40B4-BE49-F238E27FC236}">
                <a16:creationId xmlns:a16="http://schemas.microsoft.com/office/drawing/2014/main" id="{70D7F5C1-3673-40BE-9EEF-679397C8C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914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37" name="Oval 25">
            <a:extLst>
              <a:ext uri="{FF2B5EF4-FFF2-40B4-BE49-F238E27FC236}">
                <a16:creationId xmlns:a16="http://schemas.microsoft.com/office/drawing/2014/main" id="{A0083755-2E0B-4596-9146-231A3D800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2209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38" name="Oval 26">
            <a:extLst>
              <a:ext uri="{FF2B5EF4-FFF2-40B4-BE49-F238E27FC236}">
                <a16:creationId xmlns:a16="http://schemas.microsoft.com/office/drawing/2014/main" id="{237D3BAE-9413-4EE8-8C26-A306CEB04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133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39" name="Oval 27">
            <a:extLst>
              <a:ext uri="{FF2B5EF4-FFF2-40B4-BE49-F238E27FC236}">
                <a16:creationId xmlns:a16="http://schemas.microsoft.com/office/drawing/2014/main" id="{2FB72107-3A10-47F1-8088-6CA11BEC3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657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40" name="Oval 28">
            <a:extLst>
              <a:ext uri="{FF2B5EF4-FFF2-40B4-BE49-F238E27FC236}">
                <a16:creationId xmlns:a16="http://schemas.microsoft.com/office/drawing/2014/main" id="{E571EC08-AF34-41F9-A3D4-94CFE949A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676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41" name="Oval 29">
            <a:extLst>
              <a:ext uri="{FF2B5EF4-FFF2-40B4-BE49-F238E27FC236}">
                <a16:creationId xmlns:a16="http://schemas.microsoft.com/office/drawing/2014/main" id="{1C945C68-800E-481A-BCC0-98D3953B7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685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42" name="Oval 30">
            <a:extLst>
              <a:ext uri="{FF2B5EF4-FFF2-40B4-BE49-F238E27FC236}">
                <a16:creationId xmlns:a16="http://schemas.microsoft.com/office/drawing/2014/main" id="{20717041-C218-4867-81C7-AD606B23B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609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43" name="Oval 31">
            <a:extLst>
              <a:ext uri="{FF2B5EF4-FFF2-40B4-BE49-F238E27FC236}">
                <a16:creationId xmlns:a16="http://schemas.microsoft.com/office/drawing/2014/main" id="{43540104-7FDD-4419-9E2A-7A88AD19B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447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44" name="Oval 32">
            <a:extLst>
              <a:ext uri="{FF2B5EF4-FFF2-40B4-BE49-F238E27FC236}">
                <a16:creationId xmlns:a16="http://schemas.microsoft.com/office/drawing/2014/main" id="{26D3A651-F1C1-4866-A4E5-662090D12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2514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49" name="Oval 37">
            <a:extLst>
              <a:ext uri="{FF2B5EF4-FFF2-40B4-BE49-F238E27FC236}">
                <a16:creationId xmlns:a16="http://schemas.microsoft.com/office/drawing/2014/main" id="{B752747C-1062-4ACE-A713-922B35F74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800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50" name="Oval 38">
            <a:extLst>
              <a:ext uri="{FF2B5EF4-FFF2-40B4-BE49-F238E27FC236}">
                <a16:creationId xmlns:a16="http://schemas.microsoft.com/office/drawing/2014/main" id="{6461428A-3CB2-413A-9B25-EDFCE988A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581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51" name="Oval 39">
            <a:extLst>
              <a:ext uri="{FF2B5EF4-FFF2-40B4-BE49-F238E27FC236}">
                <a16:creationId xmlns:a16="http://schemas.microsoft.com/office/drawing/2014/main" id="{CACA055A-16A0-4DF2-ADD7-C03EBB159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953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52" name="Oval 40">
            <a:extLst>
              <a:ext uri="{FF2B5EF4-FFF2-40B4-BE49-F238E27FC236}">
                <a16:creationId xmlns:a16="http://schemas.microsoft.com/office/drawing/2014/main" id="{0E18AEAD-4138-49EA-B476-24639864B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4953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53" name="Oval 41">
            <a:extLst>
              <a:ext uri="{FF2B5EF4-FFF2-40B4-BE49-F238E27FC236}">
                <a16:creationId xmlns:a16="http://schemas.microsoft.com/office/drawing/2014/main" id="{A380323A-958F-49F0-885C-F3A301F3E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3276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54" name="Oval 42">
            <a:extLst>
              <a:ext uri="{FF2B5EF4-FFF2-40B4-BE49-F238E27FC236}">
                <a16:creationId xmlns:a16="http://schemas.microsoft.com/office/drawing/2014/main" id="{157F332F-8737-4ADE-AFBC-9F3B73469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56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55" name="Oval 43">
            <a:extLst>
              <a:ext uri="{FF2B5EF4-FFF2-40B4-BE49-F238E27FC236}">
                <a16:creationId xmlns:a16="http://schemas.microsoft.com/office/drawing/2014/main" id="{9C3425BB-C9E0-48BA-8B85-CB2EE4BFA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4343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56" name="Oval 44">
            <a:extLst>
              <a:ext uri="{FF2B5EF4-FFF2-40B4-BE49-F238E27FC236}">
                <a16:creationId xmlns:a16="http://schemas.microsoft.com/office/drawing/2014/main" id="{65253845-3C5F-43B3-9E8E-B9AA65282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191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57" name="Oval 45">
            <a:extLst>
              <a:ext uri="{FF2B5EF4-FFF2-40B4-BE49-F238E27FC236}">
                <a16:creationId xmlns:a16="http://schemas.microsoft.com/office/drawing/2014/main" id="{9C0663E2-DB20-4D16-B47F-E0B2DA142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971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58" name="Oval 46">
            <a:extLst>
              <a:ext uri="{FF2B5EF4-FFF2-40B4-BE49-F238E27FC236}">
                <a16:creationId xmlns:a16="http://schemas.microsoft.com/office/drawing/2014/main" id="{A94906EA-CD04-4175-926C-FBAB21FCA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26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59" name="Oval 47">
            <a:extLst>
              <a:ext uri="{FF2B5EF4-FFF2-40B4-BE49-F238E27FC236}">
                <a16:creationId xmlns:a16="http://schemas.microsoft.com/office/drawing/2014/main" id="{BF83D045-1BAD-4FF0-85AD-7FE12A3BB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191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60" name="Oval 48">
            <a:extLst>
              <a:ext uri="{FF2B5EF4-FFF2-40B4-BE49-F238E27FC236}">
                <a16:creationId xmlns:a16="http://schemas.microsoft.com/office/drawing/2014/main" id="{A5FB93AE-C512-4A48-8246-49984CFD3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56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61" name="Oval 49">
            <a:extLst>
              <a:ext uri="{FF2B5EF4-FFF2-40B4-BE49-F238E27FC236}">
                <a16:creationId xmlns:a16="http://schemas.microsoft.com/office/drawing/2014/main" id="{58D8A9D9-9EC1-4E2F-97E6-877B89343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733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62" name="Oval 50">
            <a:extLst>
              <a:ext uri="{FF2B5EF4-FFF2-40B4-BE49-F238E27FC236}">
                <a16:creationId xmlns:a16="http://schemas.microsoft.com/office/drawing/2014/main" id="{45EB8B16-DD4E-48C7-8A76-7901FDE23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63" name="Oval 51">
            <a:extLst>
              <a:ext uri="{FF2B5EF4-FFF2-40B4-BE49-F238E27FC236}">
                <a16:creationId xmlns:a16="http://schemas.microsoft.com/office/drawing/2014/main" id="{CBC30811-B9FB-4879-B190-F48EB3CB1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64" name="Oval 52">
            <a:extLst>
              <a:ext uri="{FF2B5EF4-FFF2-40B4-BE49-F238E27FC236}">
                <a16:creationId xmlns:a16="http://schemas.microsoft.com/office/drawing/2014/main" id="{21F8F4B4-AC22-42BC-A633-038B2F587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65" name="Oval 53">
            <a:extLst>
              <a:ext uri="{FF2B5EF4-FFF2-40B4-BE49-F238E27FC236}">
                <a16:creationId xmlns:a16="http://schemas.microsoft.com/office/drawing/2014/main" id="{D8DE491C-A6F2-43A9-AB55-764B3C71F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971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66" name="Oval 54">
            <a:extLst>
              <a:ext uri="{FF2B5EF4-FFF2-40B4-BE49-F238E27FC236}">
                <a16:creationId xmlns:a16="http://schemas.microsoft.com/office/drawing/2014/main" id="{D6249CDB-F4D0-4EA7-837B-069181E15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304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67" name="Oval 55">
            <a:extLst>
              <a:ext uri="{FF2B5EF4-FFF2-40B4-BE49-F238E27FC236}">
                <a16:creationId xmlns:a16="http://schemas.microsoft.com/office/drawing/2014/main" id="{0F30B7BD-3DC7-492E-9453-FA64D6E96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914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68" name="Oval 56">
            <a:extLst>
              <a:ext uri="{FF2B5EF4-FFF2-40B4-BE49-F238E27FC236}">
                <a16:creationId xmlns:a16="http://schemas.microsoft.com/office/drawing/2014/main" id="{CB3EE2B3-0B87-4826-9F84-83648D4F0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295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69" name="Oval 57">
            <a:extLst>
              <a:ext uri="{FF2B5EF4-FFF2-40B4-BE49-F238E27FC236}">
                <a16:creationId xmlns:a16="http://schemas.microsoft.com/office/drawing/2014/main" id="{56CE1152-397E-441C-974E-B2B8EEDDC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685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70" name="Oval 58">
            <a:extLst>
              <a:ext uri="{FF2B5EF4-FFF2-40B4-BE49-F238E27FC236}">
                <a16:creationId xmlns:a16="http://schemas.microsoft.com/office/drawing/2014/main" id="{8B62D4F0-E15A-4033-932D-1BC828E51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1371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71" name="Oval 59">
            <a:extLst>
              <a:ext uri="{FF2B5EF4-FFF2-40B4-BE49-F238E27FC236}">
                <a16:creationId xmlns:a16="http://schemas.microsoft.com/office/drawing/2014/main" id="{714B511B-C35B-4305-8106-48EF76DF0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1524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72" name="Oval 60">
            <a:extLst>
              <a:ext uri="{FF2B5EF4-FFF2-40B4-BE49-F238E27FC236}">
                <a16:creationId xmlns:a16="http://schemas.microsoft.com/office/drawing/2014/main" id="{A5A9D195-F55F-44BA-A85E-DFC426F3C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28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73" name="Oval 61">
            <a:extLst>
              <a:ext uri="{FF2B5EF4-FFF2-40B4-BE49-F238E27FC236}">
                <a16:creationId xmlns:a16="http://schemas.microsoft.com/office/drawing/2014/main" id="{271B383E-A652-457E-A5FC-EA6042360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26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74" name="Oval 62">
            <a:extLst>
              <a:ext uri="{FF2B5EF4-FFF2-40B4-BE49-F238E27FC236}">
                <a16:creationId xmlns:a16="http://schemas.microsoft.com/office/drawing/2014/main" id="{11C6C90C-2253-433D-BDA1-BE26DA709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75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75" name="Oval 63">
            <a:extLst>
              <a:ext uri="{FF2B5EF4-FFF2-40B4-BE49-F238E27FC236}">
                <a16:creationId xmlns:a16="http://schemas.microsoft.com/office/drawing/2014/main" id="{CC26D269-E7EA-47C8-95FE-2DD52CABC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648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76" name="Oval 64">
            <a:extLst>
              <a:ext uri="{FF2B5EF4-FFF2-40B4-BE49-F238E27FC236}">
                <a16:creationId xmlns:a16="http://schemas.microsoft.com/office/drawing/2014/main" id="{41FF8521-5945-429B-9DA5-FD8398987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438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77" name="Oval 65">
            <a:extLst>
              <a:ext uri="{FF2B5EF4-FFF2-40B4-BE49-F238E27FC236}">
                <a16:creationId xmlns:a16="http://schemas.microsoft.com/office/drawing/2014/main" id="{51168A3C-D759-4F00-981C-B06EA878C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78" name="Oval 66">
            <a:extLst>
              <a:ext uri="{FF2B5EF4-FFF2-40B4-BE49-F238E27FC236}">
                <a16:creationId xmlns:a16="http://schemas.microsoft.com/office/drawing/2014/main" id="{62123044-78E2-4D61-BC13-DA8E50353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04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79" name="Oval 67">
            <a:extLst>
              <a:ext uri="{FF2B5EF4-FFF2-40B4-BE49-F238E27FC236}">
                <a16:creationId xmlns:a16="http://schemas.microsoft.com/office/drawing/2014/main" id="{573D3981-2BCB-4C3A-8C16-0485F6172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75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80" name="Oval 68">
            <a:extLst>
              <a:ext uri="{FF2B5EF4-FFF2-40B4-BE49-F238E27FC236}">
                <a16:creationId xmlns:a16="http://schemas.microsoft.com/office/drawing/2014/main" id="{E7F78350-1F10-49C3-A319-4D44CBB26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286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83" name="Oval 71">
            <a:extLst>
              <a:ext uri="{FF2B5EF4-FFF2-40B4-BE49-F238E27FC236}">
                <a16:creationId xmlns:a16="http://schemas.microsoft.com/office/drawing/2014/main" id="{70582B8D-2E13-4D2D-A7A0-4A5BF3E40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3392" name="Object 80">
            <a:extLst>
              <a:ext uri="{FF2B5EF4-FFF2-40B4-BE49-F238E27FC236}">
                <a16:creationId xmlns:a16="http://schemas.microsoft.com/office/drawing/2014/main" id="{E1A8302E-483C-4AF1-B61C-3BDEC4630C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68001" y="838200"/>
          <a:ext cx="190817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7" name="CorelDRAW" r:id="rId18" imgW="765387" imgH="1499887" progId="CorelDRAW.Graphic.11">
                  <p:embed/>
                </p:oleObj>
              </mc:Choice>
              <mc:Fallback>
                <p:oleObj name="CorelDRAW" r:id="rId18" imgW="765387" imgH="1499887" progId="CorelDRAW.Graphic.11">
                  <p:embed/>
                  <p:pic>
                    <p:nvPicPr>
                      <p:cNvPr id="13392" name="Object 80">
                        <a:extLst>
                          <a:ext uri="{FF2B5EF4-FFF2-40B4-BE49-F238E27FC236}">
                            <a16:creationId xmlns:a16="http://schemas.microsoft.com/office/drawing/2014/main" id="{E1A8302E-483C-4AF1-B61C-3BDEC4630C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1" y="838200"/>
                        <a:ext cx="190817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6" name="Object 84">
            <a:extLst>
              <a:ext uri="{FF2B5EF4-FFF2-40B4-BE49-F238E27FC236}">
                <a16:creationId xmlns:a16="http://schemas.microsoft.com/office/drawing/2014/main" id="{CCCB7C0D-C2A2-4C73-9D97-F99B887F91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30651" y="1471614"/>
          <a:ext cx="149701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8" name="CorelDRAW" r:id="rId20" imgW="1496880" imgH="429120" progId="CorelDRAW.Graphic.11">
                  <p:embed/>
                </p:oleObj>
              </mc:Choice>
              <mc:Fallback>
                <p:oleObj name="CorelDRAW" r:id="rId20" imgW="1496880" imgH="429120" progId="CorelDRAW.Graphic.11">
                  <p:embed/>
                  <p:pic>
                    <p:nvPicPr>
                      <p:cNvPr id="13396" name="Object 84">
                        <a:extLst>
                          <a:ext uri="{FF2B5EF4-FFF2-40B4-BE49-F238E27FC236}">
                            <a16:creationId xmlns:a16="http://schemas.microsoft.com/office/drawing/2014/main" id="{CCCB7C0D-C2A2-4C73-9D97-F99B887F91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0651" y="1471614"/>
                        <a:ext cx="1497013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7" name="Object 85">
            <a:extLst>
              <a:ext uri="{FF2B5EF4-FFF2-40B4-BE49-F238E27FC236}">
                <a16:creationId xmlns:a16="http://schemas.microsoft.com/office/drawing/2014/main" id="{B624FD02-03E8-4D5A-8B2F-224C130ECB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3800" y="2286000"/>
          <a:ext cx="1752600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9" name="CorelDRAW" r:id="rId22" imgW="1348164" imgH="525611" progId="CorelDRAW.Graphic.11">
                  <p:embed/>
                </p:oleObj>
              </mc:Choice>
              <mc:Fallback>
                <p:oleObj name="CorelDRAW" r:id="rId22" imgW="1348164" imgH="525611" progId="CorelDRAW.Graphic.11">
                  <p:embed/>
                  <p:pic>
                    <p:nvPicPr>
                      <p:cNvPr id="13397" name="Object 85">
                        <a:extLst>
                          <a:ext uri="{FF2B5EF4-FFF2-40B4-BE49-F238E27FC236}">
                            <a16:creationId xmlns:a16="http://schemas.microsoft.com/office/drawing/2014/main" id="{B624FD02-03E8-4D5A-8B2F-224C130ECB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286000"/>
                        <a:ext cx="1752600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9" name="Object 87">
            <a:extLst>
              <a:ext uri="{FF2B5EF4-FFF2-40B4-BE49-F238E27FC236}">
                <a16:creationId xmlns:a16="http://schemas.microsoft.com/office/drawing/2014/main" id="{7AD55969-EDD1-47DF-B4E8-BC4D9B0096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3124201"/>
          <a:ext cx="2590800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0" name="CorelDRAW" r:id="rId24" imgW="1837470" imgH="345711" progId="CorelDRAW.Graphic.11">
                  <p:embed/>
                </p:oleObj>
              </mc:Choice>
              <mc:Fallback>
                <p:oleObj name="CorelDRAW" r:id="rId24" imgW="1837470" imgH="345711" progId="CorelDRAW.Graphic.11">
                  <p:embed/>
                  <p:pic>
                    <p:nvPicPr>
                      <p:cNvPr id="13399" name="Object 87">
                        <a:extLst>
                          <a:ext uri="{FF2B5EF4-FFF2-40B4-BE49-F238E27FC236}">
                            <a16:creationId xmlns:a16="http://schemas.microsoft.com/office/drawing/2014/main" id="{7AD55969-EDD1-47DF-B4E8-BC4D9B0096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3124201"/>
                        <a:ext cx="2590800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00" name="Object 88">
            <a:extLst>
              <a:ext uri="{FF2B5EF4-FFF2-40B4-BE49-F238E27FC236}">
                <a16:creationId xmlns:a16="http://schemas.microsoft.com/office/drawing/2014/main" id="{9A8C9431-AD3A-400C-80FE-3E0DBA7B43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6600" y="3733800"/>
          <a:ext cx="30480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1" name="CorelDRAW" r:id="rId26" imgW="2423770" imgH="556226" progId="CorelDRAW.Graphic.11">
                  <p:embed/>
                </p:oleObj>
              </mc:Choice>
              <mc:Fallback>
                <p:oleObj name="CorelDRAW" r:id="rId26" imgW="2423770" imgH="556226" progId="CorelDRAW.Graphic.11">
                  <p:embed/>
                  <p:pic>
                    <p:nvPicPr>
                      <p:cNvPr id="13400" name="Object 88">
                        <a:extLst>
                          <a:ext uri="{FF2B5EF4-FFF2-40B4-BE49-F238E27FC236}">
                            <a16:creationId xmlns:a16="http://schemas.microsoft.com/office/drawing/2014/main" id="{9A8C9431-AD3A-400C-80FE-3E0DBA7B43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733800"/>
                        <a:ext cx="3048000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01" name="Object 89">
            <a:extLst>
              <a:ext uri="{FF2B5EF4-FFF2-40B4-BE49-F238E27FC236}">
                <a16:creationId xmlns:a16="http://schemas.microsoft.com/office/drawing/2014/main" id="{745AE86C-FE9E-4FC3-9F99-B0CAD54891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0" y="896938"/>
          <a:ext cx="533400" cy="20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2" name="CorelDRAW" r:id="rId28" imgW="681126" imgH="264702" progId="CorelDRAW.Graphic.11">
                  <p:embed/>
                </p:oleObj>
              </mc:Choice>
              <mc:Fallback>
                <p:oleObj name="CorelDRAW" r:id="rId28" imgW="681126" imgH="264702" progId="CorelDRAW.Graphic.11">
                  <p:embed/>
                  <p:pic>
                    <p:nvPicPr>
                      <p:cNvPr id="13401" name="Object 89">
                        <a:extLst>
                          <a:ext uri="{FF2B5EF4-FFF2-40B4-BE49-F238E27FC236}">
                            <a16:creationId xmlns:a16="http://schemas.microsoft.com/office/drawing/2014/main" id="{745AE86C-FE9E-4FC3-9F99-B0CAD54891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896938"/>
                        <a:ext cx="533400" cy="207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02" name="Object 90">
            <a:extLst>
              <a:ext uri="{FF2B5EF4-FFF2-40B4-BE49-F238E27FC236}">
                <a16:creationId xmlns:a16="http://schemas.microsoft.com/office/drawing/2014/main" id="{186688D8-2163-4E97-9058-D31BACBAC9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400" y="35814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3" name="CorelDRAW" r:id="rId30" imgW="380390" imgH="509084" progId="CorelDRAW.Graphic.11">
                  <p:embed/>
                </p:oleObj>
              </mc:Choice>
              <mc:Fallback>
                <p:oleObj name="CorelDRAW" r:id="rId30" imgW="380390" imgH="509084" progId="CorelDRAW.Graphic.11">
                  <p:embed/>
                  <p:pic>
                    <p:nvPicPr>
                      <p:cNvPr id="13402" name="Object 90">
                        <a:extLst>
                          <a:ext uri="{FF2B5EF4-FFF2-40B4-BE49-F238E27FC236}">
                            <a16:creationId xmlns:a16="http://schemas.microsoft.com/office/drawing/2014/main" id="{186688D8-2163-4E97-9058-D31BACBAC9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5814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03" name="Object 91">
            <a:extLst>
              <a:ext uri="{FF2B5EF4-FFF2-40B4-BE49-F238E27FC236}">
                <a16:creationId xmlns:a16="http://schemas.microsoft.com/office/drawing/2014/main" id="{3E562963-B722-40CF-A779-9F953ACAB1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7801" y="2209801"/>
          <a:ext cx="5492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4" name="CorelDRAW" r:id="rId32" imgW="548911" imgH="599846" progId="CorelDRAW.Graphic.11">
                  <p:embed/>
                </p:oleObj>
              </mc:Choice>
              <mc:Fallback>
                <p:oleObj name="CorelDRAW" r:id="rId32" imgW="548911" imgH="599846" progId="CorelDRAW.Graphic.11">
                  <p:embed/>
                  <p:pic>
                    <p:nvPicPr>
                      <p:cNvPr id="13403" name="Object 91">
                        <a:extLst>
                          <a:ext uri="{FF2B5EF4-FFF2-40B4-BE49-F238E27FC236}">
                            <a16:creationId xmlns:a16="http://schemas.microsoft.com/office/drawing/2014/main" id="{3E562963-B722-40CF-A779-9F953ACAB1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1" y="2209801"/>
                        <a:ext cx="549275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04" name="Object 92">
            <a:extLst>
              <a:ext uri="{FF2B5EF4-FFF2-40B4-BE49-F238E27FC236}">
                <a16:creationId xmlns:a16="http://schemas.microsoft.com/office/drawing/2014/main" id="{17F0421B-4B62-4994-A28C-2DA55CD5CB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7801" y="3505200"/>
          <a:ext cx="379413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5" name="CorelDRAW" r:id="rId34" imgW="379849" imgH="509084" progId="CorelDRAW.Graphic.11">
                  <p:embed/>
                </p:oleObj>
              </mc:Choice>
              <mc:Fallback>
                <p:oleObj name="CorelDRAW" r:id="rId34" imgW="379849" imgH="509084" progId="CorelDRAW.Graphic.11">
                  <p:embed/>
                  <p:pic>
                    <p:nvPicPr>
                      <p:cNvPr id="13404" name="Object 92">
                        <a:extLst>
                          <a:ext uri="{FF2B5EF4-FFF2-40B4-BE49-F238E27FC236}">
                            <a16:creationId xmlns:a16="http://schemas.microsoft.com/office/drawing/2014/main" id="{17F0421B-4B62-4994-A28C-2DA55CD5CB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1" y="3505200"/>
                        <a:ext cx="379413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05" name="Object 93">
            <a:extLst>
              <a:ext uri="{FF2B5EF4-FFF2-40B4-BE49-F238E27FC236}">
                <a16:creationId xmlns:a16="http://schemas.microsoft.com/office/drawing/2014/main" id="{1AFF9A02-29F3-4626-8B9A-80C78C3475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3401" y="1143000"/>
          <a:ext cx="379413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6" name="CorelDRAW" r:id="rId36" imgW="379849" imgH="509084" progId="CorelDRAW.Graphic.11">
                  <p:embed/>
                </p:oleObj>
              </mc:Choice>
              <mc:Fallback>
                <p:oleObj name="CorelDRAW" r:id="rId36" imgW="379849" imgH="509084" progId="CorelDRAW.Graphic.11">
                  <p:embed/>
                  <p:pic>
                    <p:nvPicPr>
                      <p:cNvPr id="13405" name="Object 93">
                        <a:extLst>
                          <a:ext uri="{FF2B5EF4-FFF2-40B4-BE49-F238E27FC236}">
                            <a16:creationId xmlns:a16="http://schemas.microsoft.com/office/drawing/2014/main" id="{1AFF9A02-29F3-4626-8B9A-80C78C3475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1" y="1143000"/>
                        <a:ext cx="379413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06" name="Object 94">
            <a:extLst>
              <a:ext uri="{FF2B5EF4-FFF2-40B4-BE49-F238E27FC236}">
                <a16:creationId xmlns:a16="http://schemas.microsoft.com/office/drawing/2014/main" id="{8A35CD80-20F9-4DE6-B7BA-7F0C79411E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28194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7" name="CorelDRAW" r:id="rId38" imgW="505440" imgH="676440" progId="CorelDRAW.Graphic.11">
                  <p:embed/>
                </p:oleObj>
              </mc:Choice>
              <mc:Fallback>
                <p:oleObj name="CorelDRAW" r:id="rId38" imgW="505440" imgH="676440" progId="CorelDRAW.Graphic.11">
                  <p:embed/>
                  <p:pic>
                    <p:nvPicPr>
                      <p:cNvPr id="13406" name="Object 94">
                        <a:extLst>
                          <a:ext uri="{FF2B5EF4-FFF2-40B4-BE49-F238E27FC236}">
                            <a16:creationId xmlns:a16="http://schemas.microsoft.com/office/drawing/2014/main" id="{8A35CD80-20F9-4DE6-B7BA-7F0C79411E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8194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07" name="Object 95">
            <a:extLst>
              <a:ext uri="{FF2B5EF4-FFF2-40B4-BE49-F238E27FC236}">
                <a16:creationId xmlns:a16="http://schemas.microsoft.com/office/drawing/2014/main" id="{56A9901F-525D-4DA8-AA42-17A2068720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3400" y="19050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8" name="CorelDRAW" r:id="rId40" imgW="380390" imgH="509084" progId="CorelDRAW.Graphic.11">
                  <p:embed/>
                </p:oleObj>
              </mc:Choice>
              <mc:Fallback>
                <p:oleObj name="CorelDRAW" r:id="rId40" imgW="380390" imgH="509084" progId="CorelDRAW.Graphic.11">
                  <p:embed/>
                  <p:pic>
                    <p:nvPicPr>
                      <p:cNvPr id="13407" name="Object 95">
                        <a:extLst>
                          <a:ext uri="{FF2B5EF4-FFF2-40B4-BE49-F238E27FC236}">
                            <a16:creationId xmlns:a16="http://schemas.microsoft.com/office/drawing/2014/main" id="{56A9901F-525D-4DA8-AA42-17A2068720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9050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08" name="Object 96">
            <a:extLst>
              <a:ext uri="{FF2B5EF4-FFF2-40B4-BE49-F238E27FC236}">
                <a16:creationId xmlns:a16="http://schemas.microsoft.com/office/drawing/2014/main" id="{22310324-2522-4568-9C04-F64827B408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8200" y="43434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9" name="CorelDRAW" r:id="rId42" imgW="380390" imgH="509084" progId="CorelDRAW.Graphic.11">
                  <p:embed/>
                </p:oleObj>
              </mc:Choice>
              <mc:Fallback>
                <p:oleObj name="CorelDRAW" r:id="rId42" imgW="380390" imgH="509084" progId="CorelDRAW.Graphic.11">
                  <p:embed/>
                  <p:pic>
                    <p:nvPicPr>
                      <p:cNvPr id="13408" name="Object 96">
                        <a:extLst>
                          <a:ext uri="{FF2B5EF4-FFF2-40B4-BE49-F238E27FC236}">
                            <a16:creationId xmlns:a16="http://schemas.microsoft.com/office/drawing/2014/main" id="{22310324-2522-4568-9C04-F64827B408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3434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09" name="Object 97">
            <a:extLst>
              <a:ext uri="{FF2B5EF4-FFF2-40B4-BE49-F238E27FC236}">
                <a16:creationId xmlns:a16="http://schemas.microsoft.com/office/drawing/2014/main" id="{DD290990-070A-45DC-BD01-9F0EFD2F02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18288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0" name="CorelDRAW" r:id="rId44" imgW="380390" imgH="509084" progId="CorelDRAW.Graphic.11">
                  <p:embed/>
                </p:oleObj>
              </mc:Choice>
              <mc:Fallback>
                <p:oleObj name="CorelDRAW" r:id="rId44" imgW="380390" imgH="509084" progId="CorelDRAW.Graphic.11">
                  <p:embed/>
                  <p:pic>
                    <p:nvPicPr>
                      <p:cNvPr id="13409" name="Object 97">
                        <a:extLst>
                          <a:ext uri="{FF2B5EF4-FFF2-40B4-BE49-F238E27FC236}">
                            <a16:creationId xmlns:a16="http://schemas.microsoft.com/office/drawing/2014/main" id="{DD290990-070A-45DC-BD01-9F0EFD2F02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8288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0" name="Object 98">
            <a:extLst>
              <a:ext uri="{FF2B5EF4-FFF2-40B4-BE49-F238E27FC236}">
                <a16:creationId xmlns:a16="http://schemas.microsoft.com/office/drawing/2014/main" id="{390E1CEE-4EAB-4109-B80A-D99DA13210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41910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1" name="CorelDRAW" r:id="rId45" imgW="380390" imgH="509084" progId="CorelDRAW.Graphic.11">
                  <p:embed/>
                </p:oleObj>
              </mc:Choice>
              <mc:Fallback>
                <p:oleObj name="CorelDRAW" r:id="rId45" imgW="380390" imgH="509084" progId="CorelDRAW.Graphic.11">
                  <p:embed/>
                  <p:pic>
                    <p:nvPicPr>
                      <p:cNvPr id="13410" name="Object 98">
                        <a:extLst>
                          <a:ext uri="{FF2B5EF4-FFF2-40B4-BE49-F238E27FC236}">
                            <a16:creationId xmlns:a16="http://schemas.microsoft.com/office/drawing/2014/main" id="{390E1CEE-4EAB-4109-B80A-D99DA13210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1910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1" name="Object 99">
            <a:extLst>
              <a:ext uri="{FF2B5EF4-FFF2-40B4-BE49-F238E27FC236}">
                <a16:creationId xmlns:a16="http://schemas.microsoft.com/office/drawing/2014/main" id="{CD1FFF9A-02C3-4117-99A2-84261518D1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1" y="32766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" name="CorelDRAW" r:id="rId46" imgW="729360" imgH="797040" progId="CorelDRAW.Graphic.11">
                  <p:embed/>
                </p:oleObj>
              </mc:Choice>
              <mc:Fallback>
                <p:oleObj name="CorelDRAW" r:id="rId46" imgW="729360" imgH="797040" progId="CorelDRAW.Graphic.11">
                  <p:embed/>
                  <p:pic>
                    <p:nvPicPr>
                      <p:cNvPr id="13411" name="Object 99">
                        <a:extLst>
                          <a:ext uri="{FF2B5EF4-FFF2-40B4-BE49-F238E27FC236}">
                            <a16:creationId xmlns:a16="http://schemas.microsoft.com/office/drawing/2014/main" id="{CD1FFF9A-02C3-4117-99A2-84261518D1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1" y="32766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2" name="Object 100">
            <a:extLst>
              <a:ext uri="{FF2B5EF4-FFF2-40B4-BE49-F238E27FC236}">
                <a16:creationId xmlns:a16="http://schemas.microsoft.com/office/drawing/2014/main" id="{7D810189-D753-4873-9FBA-5FA8E7A31B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362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" name="CorelDRAW" r:id="rId48" imgW="379849" imgH="509084" progId="CorelDRAW.Graphic.11">
                  <p:embed/>
                </p:oleObj>
              </mc:Choice>
              <mc:Fallback>
                <p:oleObj name="CorelDRAW" r:id="rId48" imgW="379849" imgH="509084" progId="CorelDRAW.Graphic.11">
                  <p:embed/>
                  <p:pic>
                    <p:nvPicPr>
                      <p:cNvPr id="13412" name="Object 100">
                        <a:extLst>
                          <a:ext uri="{FF2B5EF4-FFF2-40B4-BE49-F238E27FC236}">
                            <a16:creationId xmlns:a16="http://schemas.microsoft.com/office/drawing/2014/main" id="{7D810189-D753-4873-9FBA-5FA8E7A31B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362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3" name="Object 101">
            <a:extLst>
              <a:ext uri="{FF2B5EF4-FFF2-40B4-BE49-F238E27FC236}">
                <a16:creationId xmlns:a16="http://schemas.microsoft.com/office/drawing/2014/main" id="{149E2FCD-CCA3-4846-99DE-A4B4F6186D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15000" y="34290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" name="CorelDRAW" r:id="rId49" imgW="380390" imgH="509084" progId="CorelDRAW.Graphic.11">
                  <p:embed/>
                </p:oleObj>
              </mc:Choice>
              <mc:Fallback>
                <p:oleObj name="CorelDRAW" r:id="rId49" imgW="380390" imgH="509084" progId="CorelDRAW.Graphic.11">
                  <p:embed/>
                  <p:pic>
                    <p:nvPicPr>
                      <p:cNvPr id="13413" name="Object 101">
                        <a:extLst>
                          <a:ext uri="{FF2B5EF4-FFF2-40B4-BE49-F238E27FC236}">
                            <a16:creationId xmlns:a16="http://schemas.microsoft.com/office/drawing/2014/main" id="{149E2FCD-CCA3-4846-99DE-A4B4F6186D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4290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" name="Object 102">
            <a:extLst>
              <a:ext uri="{FF2B5EF4-FFF2-40B4-BE49-F238E27FC236}">
                <a16:creationId xmlns:a16="http://schemas.microsoft.com/office/drawing/2014/main" id="{244CE5C0-20CB-486D-A46C-7AD0E8BDAC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5800" y="28956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" name="CorelDRAW" r:id="rId50" imgW="380390" imgH="509084" progId="CorelDRAW.Graphic.11">
                  <p:embed/>
                </p:oleObj>
              </mc:Choice>
              <mc:Fallback>
                <p:oleObj name="CorelDRAW" r:id="rId50" imgW="380390" imgH="509084" progId="CorelDRAW.Graphic.11">
                  <p:embed/>
                  <p:pic>
                    <p:nvPicPr>
                      <p:cNvPr id="13414" name="Object 102">
                        <a:extLst>
                          <a:ext uri="{FF2B5EF4-FFF2-40B4-BE49-F238E27FC236}">
                            <a16:creationId xmlns:a16="http://schemas.microsoft.com/office/drawing/2014/main" id="{244CE5C0-20CB-486D-A46C-7AD0E8BDAC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28956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" name="Object 103">
            <a:extLst>
              <a:ext uri="{FF2B5EF4-FFF2-40B4-BE49-F238E27FC236}">
                <a16:creationId xmlns:a16="http://schemas.microsoft.com/office/drawing/2014/main" id="{DD2AB233-2E05-4724-943C-6F21C4C4F0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6200" y="44196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" name="CorelDRAW" r:id="rId51" imgW="380390" imgH="509084" progId="CorelDRAW.Graphic.11">
                  <p:embed/>
                </p:oleObj>
              </mc:Choice>
              <mc:Fallback>
                <p:oleObj name="CorelDRAW" r:id="rId51" imgW="380390" imgH="509084" progId="CorelDRAW.Graphic.11">
                  <p:embed/>
                  <p:pic>
                    <p:nvPicPr>
                      <p:cNvPr id="13415" name="Object 103">
                        <a:extLst>
                          <a:ext uri="{FF2B5EF4-FFF2-40B4-BE49-F238E27FC236}">
                            <a16:creationId xmlns:a16="http://schemas.microsoft.com/office/drawing/2014/main" id="{DD2AB233-2E05-4724-943C-6F21C4C4F0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44196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6" name="Object 104">
            <a:extLst>
              <a:ext uri="{FF2B5EF4-FFF2-40B4-BE49-F238E27FC236}">
                <a16:creationId xmlns:a16="http://schemas.microsoft.com/office/drawing/2014/main" id="{B6D943BC-0C10-4498-9BA3-1DEDDE2405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1981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" name="CorelDRAW" r:id="rId52" imgW="380390" imgH="509084" progId="CorelDRAW.Graphic.11">
                  <p:embed/>
                </p:oleObj>
              </mc:Choice>
              <mc:Fallback>
                <p:oleObj name="CorelDRAW" r:id="rId52" imgW="380390" imgH="509084" progId="CorelDRAW.Graphic.11">
                  <p:embed/>
                  <p:pic>
                    <p:nvPicPr>
                      <p:cNvPr id="13416" name="Object 104">
                        <a:extLst>
                          <a:ext uri="{FF2B5EF4-FFF2-40B4-BE49-F238E27FC236}">
                            <a16:creationId xmlns:a16="http://schemas.microsoft.com/office/drawing/2014/main" id="{B6D943BC-0C10-4498-9BA3-1DEDDE2405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981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7" name="Object 105">
            <a:extLst>
              <a:ext uri="{FF2B5EF4-FFF2-40B4-BE49-F238E27FC236}">
                <a16:creationId xmlns:a16="http://schemas.microsoft.com/office/drawing/2014/main" id="{49FA59D7-2339-475D-B844-CFAD1DDD4A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10200" y="43434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" name="CorelDRAW" r:id="rId53" imgW="380390" imgH="509084" progId="CorelDRAW.Graphic.11">
                  <p:embed/>
                </p:oleObj>
              </mc:Choice>
              <mc:Fallback>
                <p:oleObj name="CorelDRAW" r:id="rId53" imgW="380390" imgH="509084" progId="CorelDRAW.Graphic.11">
                  <p:embed/>
                  <p:pic>
                    <p:nvPicPr>
                      <p:cNvPr id="13417" name="Object 105">
                        <a:extLst>
                          <a:ext uri="{FF2B5EF4-FFF2-40B4-BE49-F238E27FC236}">
                            <a16:creationId xmlns:a16="http://schemas.microsoft.com/office/drawing/2014/main" id="{49FA59D7-2339-475D-B844-CFAD1DDD4A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3434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8" name="Object 106">
            <a:extLst>
              <a:ext uri="{FF2B5EF4-FFF2-40B4-BE49-F238E27FC236}">
                <a16:creationId xmlns:a16="http://schemas.microsoft.com/office/drawing/2014/main" id="{435EE17D-C7B5-459C-98C3-2FE706CE45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5800" y="35814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" name="CorelDRAW" r:id="rId54" imgW="380390" imgH="509084" progId="CorelDRAW.Graphic.11">
                  <p:embed/>
                </p:oleObj>
              </mc:Choice>
              <mc:Fallback>
                <p:oleObj name="CorelDRAW" r:id="rId54" imgW="380390" imgH="509084" progId="CorelDRAW.Graphic.11">
                  <p:embed/>
                  <p:pic>
                    <p:nvPicPr>
                      <p:cNvPr id="13418" name="Object 106">
                        <a:extLst>
                          <a:ext uri="{FF2B5EF4-FFF2-40B4-BE49-F238E27FC236}">
                            <a16:creationId xmlns:a16="http://schemas.microsoft.com/office/drawing/2014/main" id="{435EE17D-C7B5-459C-98C3-2FE706CE45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5814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9" name="Object 107">
            <a:extLst>
              <a:ext uri="{FF2B5EF4-FFF2-40B4-BE49-F238E27FC236}">
                <a16:creationId xmlns:a16="http://schemas.microsoft.com/office/drawing/2014/main" id="{7132EFB5-45DD-43D3-8E65-C0D303C224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0" y="5334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" name="CorelDRAW" r:id="rId55" imgW="380390" imgH="509084" progId="CorelDRAW.Graphic.11">
                  <p:embed/>
                </p:oleObj>
              </mc:Choice>
              <mc:Fallback>
                <p:oleObj name="CorelDRAW" r:id="rId55" imgW="380390" imgH="509084" progId="CorelDRAW.Graphic.11">
                  <p:embed/>
                  <p:pic>
                    <p:nvPicPr>
                      <p:cNvPr id="13419" name="Object 107">
                        <a:extLst>
                          <a:ext uri="{FF2B5EF4-FFF2-40B4-BE49-F238E27FC236}">
                            <a16:creationId xmlns:a16="http://schemas.microsoft.com/office/drawing/2014/main" id="{7132EFB5-45DD-43D3-8E65-C0D303C224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5334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20" name="Object 108">
            <a:extLst>
              <a:ext uri="{FF2B5EF4-FFF2-40B4-BE49-F238E27FC236}">
                <a16:creationId xmlns:a16="http://schemas.microsoft.com/office/drawing/2014/main" id="{1436EDB2-FACF-496A-80BC-DC9EC7A53B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1" y="44196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1" name="CorelDRAW" r:id="rId56" imgW="548911" imgH="599846" progId="CorelDRAW.Graphic.11">
                  <p:embed/>
                </p:oleObj>
              </mc:Choice>
              <mc:Fallback>
                <p:oleObj name="CorelDRAW" r:id="rId56" imgW="548911" imgH="599846" progId="CorelDRAW.Graphic.11">
                  <p:embed/>
                  <p:pic>
                    <p:nvPicPr>
                      <p:cNvPr id="13420" name="Object 108">
                        <a:extLst>
                          <a:ext uri="{FF2B5EF4-FFF2-40B4-BE49-F238E27FC236}">
                            <a16:creationId xmlns:a16="http://schemas.microsoft.com/office/drawing/2014/main" id="{1436EDB2-FACF-496A-80BC-DC9EC7A53B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1" y="44196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21" name="Object 109">
            <a:extLst>
              <a:ext uri="{FF2B5EF4-FFF2-40B4-BE49-F238E27FC236}">
                <a16:creationId xmlns:a16="http://schemas.microsoft.com/office/drawing/2014/main" id="{E317D221-894E-4F02-AD03-938CCF59BB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1" y="38862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2" name="CorelDRAW" r:id="rId57" imgW="548911" imgH="599846" progId="CorelDRAW.Graphic.11">
                  <p:embed/>
                </p:oleObj>
              </mc:Choice>
              <mc:Fallback>
                <p:oleObj name="CorelDRAW" r:id="rId57" imgW="548911" imgH="599846" progId="CorelDRAW.Graphic.11">
                  <p:embed/>
                  <p:pic>
                    <p:nvPicPr>
                      <p:cNvPr id="13421" name="Object 109">
                        <a:extLst>
                          <a:ext uri="{FF2B5EF4-FFF2-40B4-BE49-F238E27FC236}">
                            <a16:creationId xmlns:a16="http://schemas.microsoft.com/office/drawing/2014/main" id="{E317D221-894E-4F02-AD03-938CCF59BB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1" y="38862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22" name="Object 110">
            <a:extLst>
              <a:ext uri="{FF2B5EF4-FFF2-40B4-BE49-F238E27FC236}">
                <a16:creationId xmlns:a16="http://schemas.microsoft.com/office/drawing/2014/main" id="{5F46F8A6-D2BE-4E55-B64B-EAC7B95B80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1" y="29718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" name="CorelDRAW" r:id="rId58" imgW="548911" imgH="599846" progId="CorelDRAW.Graphic.11">
                  <p:embed/>
                </p:oleObj>
              </mc:Choice>
              <mc:Fallback>
                <p:oleObj name="CorelDRAW" r:id="rId58" imgW="548911" imgH="599846" progId="CorelDRAW.Graphic.11">
                  <p:embed/>
                  <p:pic>
                    <p:nvPicPr>
                      <p:cNvPr id="13422" name="Object 110">
                        <a:extLst>
                          <a:ext uri="{FF2B5EF4-FFF2-40B4-BE49-F238E27FC236}">
                            <a16:creationId xmlns:a16="http://schemas.microsoft.com/office/drawing/2014/main" id="{5F46F8A6-D2BE-4E55-B64B-EAC7B95B80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1" y="29718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84" name="Object 72">
            <a:extLst>
              <a:ext uri="{FF2B5EF4-FFF2-40B4-BE49-F238E27FC236}">
                <a16:creationId xmlns:a16="http://schemas.microsoft.com/office/drawing/2014/main" id="{052E3D68-88AD-4B2E-A28F-2F68F835F7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2601" y="2438400"/>
          <a:ext cx="156051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" name="CorelDRAW" r:id="rId59" imgW="2529705" imgH="3461444" progId="CorelDRAW.Graphic.11">
                  <p:embed/>
                </p:oleObj>
              </mc:Choice>
              <mc:Fallback>
                <p:oleObj name="CorelDRAW" r:id="rId59" imgW="2529705" imgH="3461444" progId="CorelDRAW.Graphic.11">
                  <p:embed/>
                  <p:pic>
                    <p:nvPicPr>
                      <p:cNvPr id="13384" name="Object 72">
                        <a:extLst>
                          <a:ext uri="{FF2B5EF4-FFF2-40B4-BE49-F238E27FC236}">
                            <a16:creationId xmlns:a16="http://schemas.microsoft.com/office/drawing/2014/main" id="{052E3D68-88AD-4B2E-A28F-2F68F835F7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1" y="2438400"/>
                        <a:ext cx="1560513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85" name="Object 73">
            <a:extLst>
              <a:ext uri="{FF2B5EF4-FFF2-40B4-BE49-F238E27FC236}">
                <a16:creationId xmlns:a16="http://schemas.microsoft.com/office/drawing/2014/main" id="{CEC5D20F-FDF9-443F-970B-F3E0530737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8401" y="4724400"/>
          <a:ext cx="156051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" name="CorelDRAW" r:id="rId61" imgW="2529705" imgH="3461444" progId="CorelDRAW.Graphic.11">
                  <p:embed/>
                </p:oleObj>
              </mc:Choice>
              <mc:Fallback>
                <p:oleObj name="CorelDRAW" r:id="rId61" imgW="2529705" imgH="3461444" progId="CorelDRAW.Graphic.11">
                  <p:embed/>
                  <p:pic>
                    <p:nvPicPr>
                      <p:cNvPr id="13385" name="Object 73">
                        <a:extLst>
                          <a:ext uri="{FF2B5EF4-FFF2-40B4-BE49-F238E27FC236}">
                            <a16:creationId xmlns:a16="http://schemas.microsoft.com/office/drawing/2014/main" id="{CEC5D20F-FDF9-443F-970B-F3E0530737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1" y="4724400"/>
                        <a:ext cx="1560513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5" name="Object 83">
            <a:extLst>
              <a:ext uri="{FF2B5EF4-FFF2-40B4-BE49-F238E27FC236}">
                <a16:creationId xmlns:a16="http://schemas.microsoft.com/office/drawing/2014/main" id="{8E70F31C-8849-4325-B100-88467B9643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68001" y="5105400"/>
          <a:ext cx="2301875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6" name="CorelDRAW" r:id="rId62" imgW="2071827" imgH="3154206" progId="CorelDRAW.Graphic.11">
                  <p:embed/>
                </p:oleObj>
              </mc:Choice>
              <mc:Fallback>
                <p:oleObj name="CorelDRAW" r:id="rId62" imgW="2071827" imgH="3154206" progId="CorelDRAW.Graphic.11">
                  <p:embed/>
                  <p:pic>
                    <p:nvPicPr>
                      <p:cNvPr id="13395" name="Object 83">
                        <a:extLst>
                          <a:ext uri="{FF2B5EF4-FFF2-40B4-BE49-F238E27FC236}">
                            <a16:creationId xmlns:a16="http://schemas.microsoft.com/office/drawing/2014/main" id="{8E70F31C-8849-4325-B100-88467B9643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1" y="5105400"/>
                        <a:ext cx="2301875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61" name="Object 149">
            <a:extLst>
              <a:ext uri="{FF2B5EF4-FFF2-40B4-BE49-F238E27FC236}">
                <a16:creationId xmlns:a16="http://schemas.microsoft.com/office/drawing/2014/main" id="{DF9C6963-5F27-4E33-A28A-07370A7CA5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1" y="1"/>
          <a:ext cx="7080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" name="CorelDRAW" r:id="rId64" imgW="708762" imgH="657555" progId="CorelDRAW.Graphic.11">
                  <p:embed/>
                </p:oleObj>
              </mc:Choice>
              <mc:Fallback>
                <p:oleObj name="CorelDRAW" r:id="rId64" imgW="708762" imgH="657555" progId="CorelDRAW.Graphic.11">
                  <p:embed/>
                  <p:pic>
                    <p:nvPicPr>
                      <p:cNvPr id="13461" name="Object 149">
                        <a:extLst>
                          <a:ext uri="{FF2B5EF4-FFF2-40B4-BE49-F238E27FC236}">
                            <a16:creationId xmlns:a16="http://schemas.microsoft.com/office/drawing/2014/main" id="{DF9C6963-5F27-4E33-A28A-07370A7CA5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1" y="1"/>
                        <a:ext cx="708025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464" name="Picture 152">
            <a:hlinkClick r:id="" action="ppaction://media"/>
            <a:extLst>
              <a:ext uri="{FF2B5EF4-FFF2-40B4-BE49-F238E27FC236}">
                <a16:creationId xmlns:a16="http://schemas.microsoft.com/office/drawing/2014/main" id="{49AEFF10-E549-469E-B56C-EA084D8E596C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465" name="Object 153">
            <a:extLst>
              <a:ext uri="{FF2B5EF4-FFF2-40B4-BE49-F238E27FC236}">
                <a16:creationId xmlns:a16="http://schemas.microsoft.com/office/drawing/2014/main" id="{861F7E5D-6784-43DA-AF1F-2F1B31D165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1" y="2057400"/>
          <a:ext cx="2695575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8" name="CorelDRAW" r:id="rId67" imgW="2695516" imgH="4800939" progId="CorelDraw.Graphic.11">
                  <p:embed/>
                </p:oleObj>
              </mc:Choice>
              <mc:Fallback>
                <p:oleObj name="CorelDRAW" r:id="rId67" imgW="2695516" imgH="4800939" progId="CorelDraw.Graphic.11">
                  <p:embed/>
                  <p:pic>
                    <p:nvPicPr>
                      <p:cNvPr id="13465" name="Object 153">
                        <a:extLst>
                          <a:ext uri="{FF2B5EF4-FFF2-40B4-BE49-F238E27FC236}">
                            <a16:creationId xmlns:a16="http://schemas.microsoft.com/office/drawing/2014/main" id="{861F7E5D-6784-43DA-AF1F-2F1B31D165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1" y="2057400"/>
                        <a:ext cx="2695575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004323002"/>
      </p:ext>
    </p:ext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134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3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3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3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3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9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13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-0.32587 -0.2444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3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2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9.25926E-6 C -0.07187 0.0095 -0.14844 -0.02199 -0.21667 0.00834 C -0.22361 0.02223 -0.21875 0.01482 -0.23333 0.02778 C -0.24444 0.03774 -0.25139 0.05255 -0.26458 0.05834 C -0.27049 0.07014 -0.27708 0.07269 -0.28542 0.08056 C -0.29913 0.09352 -0.28455 0.08565 -0.29792 0.09167 C -0.30174 0.09676 -0.3066 0.10047 -0.31042 0.10556 C -0.31215 0.10788 -0.31267 0.11181 -0.31458 0.11389 C -0.32292 0.12362 -0.33073 0.12686 -0.33958 0.13334 C -0.3559 0.14538 -0.34635 0.14445 -0.35625 0.14445 " pathEditMode="relative" ptsTypes="fffffffffA">
                                      <p:cBhvr>
                                        <p:cTn id="103" dur="2000" fill="hold"/>
                                        <p:tgtEl>
                                          <p:spTgt spid="13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46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24D1FCA-CC92-44C4-B08F-D84B11AE5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39624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39" name="Oval 3">
            <a:extLst>
              <a:ext uri="{FF2B5EF4-FFF2-40B4-BE49-F238E27FC236}">
                <a16:creationId xmlns:a16="http://schemas.microsoft.com/office/drawing/2014/main" id="{3B4CA91F-31AB-43EF-B3D6-43DB4AA3C232}"/>
              </a:ext>
            </a:extLst>
          </p:cNvPr>
          <p:cNvSpPr>
            <a:spLocks noChangeArrowheads="1"/>
          </p:cNvSpPr>
          <p:nvPr/>
        </p:nvSpPr>
        <p:spPr bwMode="auto">
          <a:xfrm rot="9827259">
            <a:off x="2133600" y="381000"/>
            <a:ext cx="1284288" cy="1284288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chemeClr val="bg1">
                  <a:alpha val="32001"/>
                </a:schemeClr>
              </a:gs>
            </a:gsLst>
            <a:path path="rect">
              <a:fillToRect l="100000" t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4340" name="Object 4">
            <a:extLst>
              <a:ext uri="{FF2B5EF4-FFF2-40B4-BE49-F238E27FC236}">
                <a16:creationId xmlns:a16="http://schemas.microsoft.com/office/drawing/2014/main" id="{FB619BDF-0DD0-4634-A9C5-288A2E2D3A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9001" y="1447801"/>
          <a:ext cx="1268413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8" name="CorelDRAW" r:id="rId7" imgW="2183452" imgH="3999518" progId="CorelDRAW.Graphic.11">
                  <p:embed/>
                </p:oleObj>
              </mc:Choice>
              <mc:Fallback>
                <p:oleObj name="CorelDRAW" r:id="rId7" imgW="2183452" imgH="3999518" progId="CorelDRAW.Graphic.11">
                  <p:embed/>
                  <p:pic>
                    <p:nvPicPr>
                      <p:cNvPr id="14340" name="Object 4">
                        <a:extLst>
                          <a:ext uri="{FF2B5EF4-FFF2-40B4-BE49-F238E27FC236}">
                            <a16:creationId xmlns:a16="http://schemas.microsoft.com/office/drawing/2014/main" id="{FB619BDF-0DD0-4634-A9C5-288A2E2D3A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1" y="1447801"/>
                        <a:ext cx="1268413" cy="232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5">
            <a:extLst>
              <a:ext uri="{FF2B5EF4-FFF2-40B4-BE49-F238E27FC236}">
                <a16:creationId xmlns:a16="http://schemas.microsoft.com/office/drawing/2014/main" id="{58A52BCB-BBB5-4701-A5B3-4EAB1A6997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2819400"/>
          <a:ext cx="91440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9" name="CorelDRAW" r:id="rId9" imgW="6696659" imgH="3046374" progId="CorelDRAW.Graphic.11">
                  <p:embed/>
                </p:oleObj>
              </mc:Choice>
              <mc:Fallback>
                <p:oleObj name="CorelDRAW" r:id="rId9" imgW="6696659" imgH="3046374" progId="CorelDRAW.Graphic.11">
                  <p:embed/>
                  <p:pic>
                    <p:nvPicPr>
                      <p:cNvPr id="14341" name="Object 5">
                        <a:extLst>
                          <a:ext uri="{FF2B5EF4-FFF2-40B4-BE49-F238E27FC236}">
                            <a16:creationId xmlns:a16="http://schemas.microsoft.com/office/drawing/2014/main" id="{58A52BCB-BBB5-4701-A5B3-4EAB1A6997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149" r="3125" b="11998"/>
                      <a:stretch>
                        <a:fillRect/>
                      </a:stretch>
                    </p:blipFill>
                    <p:spPr bwMode="auto">
                      <a:xfrm>
                        <a:off x="1524000" y="2819400"/>
                        <a:ext cx="91440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2" name="Object 6">
            <a:extLst>
              <a:ext uri="{FF2B5EF4-FFF2-40B4-BE49-F238E27FC236}">
                <a16:creationId xmlns:a16="http://schemas.microsoft.com/office/drawing/2014/main" id="{AF532DDF-E5B1-4984-A87B-E7940F2EF2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95601" y="228600"/>
          <a:ext cx="4017963" cy="490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0" name="CorelDRAW" r:id="rId11" imgW="5557926" imgH="7096557" progId="CorelDRAW.Graphic.11">
                  <p:embed/>
                </p:oleObj>
              </mc:Choice>
              <mc:Fallback>
                <p:oleObj name="CorelDRAW" r:id="rId11" imgW="5557926" imgH="7096557" progId="CorelDRAW.Graphic.11">
                  <p:embed/>
                  <p:pic>
                    <p:nvPicPr>
                      <p:cNvPr id="14342" name="Object 6">
                        <a:extLst>
                          <a:ext uri="{FF2B5EF4-FFF2-40B4-BE49-F238E27FC236}">
                            <a16:creationId xmlns:a16="http://schemas.microsoft.com/office/drawing/2014/main" id="{AF532DDF-E5B1-4984-A87B-E7940F2EF2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1" y="228600"/>
                        <a:ext cx="4017963" cy="490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3" name="Object 7">
            <a:extLst>
              <a:ext uri="{FF2B5EF4-FFF2-40B4-BE49-F238E27FC236}">
                <a16:creationId xmlns:a16="http://schemas.microsoft.com/office/drawing/2014/main" id="{7CB7A10D-14E2-4E62-BAFC-EB1C977621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44038" y="609600"/>
          <a:ext cx="1223962" cy="337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1" name="CorelDRAW" r:id="rId13" imgW="2448154" imgH="3379893" progId="CorelDRAW.Graphic.11">
                  <p:embed/>
                </p:oleObj>
              </mc:Choice>
              <mc:Fallback>
                <p:oleObj name="CorelDRAW" r:id="rId13" imgW="2448154" imgH="3379893" progId="CorelDRAW.Graphic.11">
                  <p:embed/>
                  <p:pic>
                    <p:nvPicPr>
                      <p:cNvPr id="14343" name="Object 7">
                        <a:extLst>
                          <a:ext uri="{FF2B5EF4-FFF2-40B4-BE49-F238E27FC236}">
                            <a16:creationId xmlns:a16="http://schemas.microsoft.com/office/drawing/2014/main" id="{7CB7A10D-14E2-4E62-BAFC-EB1C977621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0000"/>
                      <a:stretch>
                        <a:fillRect/>
                      </a:stretch>
                    </p:blipFill>
                    <p:spPr bwMode="auto">
                      <a:xfrm>
                        <a:off x="9444038" y="609600"/>
                        <a:ext cx="1223962" cy="337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4" name="Object 8">
            <a:extLst>
              <a:ext uri="{FF2B5EF4-FFF2-40B4-BE49-F238E27FC236}">
                <a16:creationId xmlns:a16="http://schemas.microsoft.com/office/drawing/2014/main" id="{F14B1D3D-B2A1-4A81-81CB-4EE0896EB6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4572000"/>
          <a:ext cx="9144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2" name="CorelDRAW" r:id="rId15" imgW="6696659" imgH="3046374" progId="CorelDRAW.Graphic.11">
                  <p:embed/>
                </p:oleObj>
              </mc:Choice>
              <mc:Fallback>
                <p:oleObj name="CorelDRAW" r:id="rId15" imgW="6696659" imgH="3046374" progId="CorelDRAW.Graphic.11">
                  <p:embed/>
                  <p:pic>
                    <p:nvPicPr>
                      <p:cNvPr id="14344" name="Object 8">
                        <a:extLst>
                          <a:ext uri="{FF2B5EF4-FFF2-40B4-BE49-F238E27FC236}">
                            <a16:creationId xmlns:a16="http://schemas.microsoft.com/office/drawing/2014/main" id="{F14B1D3D-B2A1-4A81-81CB-4EE0896EB6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281" r="15286" b="49974"/>
                      <a:stretch>
                        <a:fillRect/>
                      </a:stretch>
                    </p:blipFill>
                    <p:spPr bwMode="auto">
                      <a:xfrm>
                        <a:off x="1524000" y="4572000"/>
                        <a:ext cx="9144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5" name="Oval 9">
            <a:extLst>
              <a:ext uri="{FF2B5EF4-FFF2-40B4-BE49-F238E27FC236}">
                <a16:creationId xmlns:a16="http://schemas.microsoft.com/office/drawing/2014/main" id="{9DFB2049-5801-4C1E-91DC-CFD678CAB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09600"/>
            <a:ext cx="928688" cy="928688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EFEE2">
                  <a:alpha val="85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1275">
                <a:solidFill>
                  <a:srgbClr val="FFCC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4346" name="Object 10">
            <a:extLst>
              <a:ext uri="{FF2B5EF4-FFF2-40B4-BE49-F238E27FC236}">
                <a16:creationId xmlns:a16="http://schemas.microsoft.com/office/drawing/2014/main" id="{6BCF31F0-3C06-4E3C-9F6C-6C7B1F92DA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1" y="1600201"/>
          <a:ext cx="1268413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3" name="CorelDRAW" r:id="rId16" imgW="2183452" imgH="3999518" progId="CorelDRAW.Graphic.11">
                  <p:embed/>
                </p:oleObj>
              </mc:Choice>
              <mc:Fallback>
                <p:oleObj name="CorelDRAW" r:id="rId16" imgW="2183452" imgH="3999518" progId="CorelDRAW.Graphic.11">
                  <p:embed/>
                  <p:pic>
                    <p:nvPicPr>
                      <p:cNvPr id="14346" name="Object 10">
                        <a:extLst>
                          <a:ext uri="{FF2B5EF4-FFF2-40B4-BE49-F238E27FC236}">
                            <a16:creationId xmlns:a16="http://schemas.microsoft.com/office/drawing/2014/main" id="{6BCF31F0-3C06-4E3C-9F6C-6C7B1F92DA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1600201"/>
                        <a:ext cx="1268413" cy="232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7" name="Object 11">
            <a:extLst>
              <a:ext uri="{FF2B5EF4-FFF2-40B4-BE49-F238E27FC236}">
                <a16:creationId xmlns:a16="http://schemas.microsoft.com/office/drawing/2014/main" id="{17CF6F9D-0A38-48E7-8517-5AF0FEA874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1" y="2209800"/>
          <a:ext cx="1400175" cy="193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4" name="CorelDRAW" r:id="rId17" imgW="2448154" imgH="3379893" progId="CorelDRAW.Graphic.11">
                  <p:embed/>
                </p:oleObj>
              </mc:Choice>
              <mc:Fallback>
                <p:oleObj name="CorelDRAW" r:id="rId17" imgW="2448154" imgH="3379893" progId="CorelDRAW.Graphic.11">
                  <p:embed/>
                  <p:pic>
                    <p:nvPicPr>
                      <p:cNvPr id="14347" name="Object 11">
                        <a:extLst>
                          <a:ext uri="{FF2B5EF4-FFF2-40B4-BE49-F238E27FC236}">
                            <a16:creationId xmlns:a16="http://schemas.microsoft.com/office/drawing/2014/main" id="{17CF6F9D-0A38-48E7-8517-5AF0FEA874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1" y="2209800"/>
                        <a:ext cx="1400175" cy="193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8" name="Oval 12">
            <a:extLst>
              <a:ext uri="{FF2B5EF4-FFF2-40B4-BE49-F238E27FC236}">
                <a16:creationId xmlns:a16="http://schemas.microsoft.com/office/drawing/2014/main" id="{1C5C6B83-62D0-457E-87C7-C56F965A3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5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49" name="Oval 13">
            <a:extLst>
              <a:ext uri="{FF2B5EF4-FFF2-40B4-BE49-F238E27FC236}">
                <a16:creationId xmlns:a16="http://schemas.microsoft.com/office/drawing/2014/main" id="{450653A2-6777-4A52-9F67-B1FD72328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50" name="Oval 14">
            <a:extLst>
              <a:ext uri="{FF2B5EF4-FFF2-40B4-BE49-F238E27FC236}">
                <a16:creationId xmlns:a16="http://schemas.microsoft.com/office/drawing/2014/main" id="{A1FE1047-DE38-4FE0-A20B-66E62465A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524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51" name="Oval 15">
            <a:extLst>
              <a:ext uri="{FF2B5EF4-FFF2-40B4-BE49-F238E27FC236}">
                <a16:creationId xmlns:a16="http://schemas.microsoft.com/office/drawing/2014/main" id="{FDCB8100-1B14-4A33-8F97-00F185632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95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52" name="Oval 16">
            <a:extLst>
              <a:ext uri="{FF2B5EF4-FFF2-40B4-BE49-F238E27FC236}">
                <a16:creationId xmlns:a16="http://schemas.microsoft.com/office/drawing/2014/main" id="{D713AF20-21C2-4C9E-B7E7-0E07CD1BF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895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53" name="Oval 17">
            <a:extLst>
              <a:ext uri="{FF2B5EF4-FFF2-40B4-BE49-F238E27FC236}">
                <a16:creationId xmlns:a16="http://schemas.microsoft.com/office/drawing/2014/main" id="{C1D01258-ADF2-44DA-967F-DD8CE5FC2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54" name="Oval 18">
            <a:extLst>
              <a:ext uri="{FF2B5EF4-FFF2-40B4-BE49-F238E27FC236}">
                <a16:creationId xmlns:a16="http://schemas.microsoft.com/office/drawing/2014/main" id="{59FCFE90-037B-43B7-8D41-67C0A9470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55" name="Oval 19">
            <a:extLst>
              <a:ext uri="{FF2B5EF4-FFF2-40B4-BE49-F238E27FC236}">
                <a16:creationId xmlns:a16="http://schemas.microsoft.com/office/drawing/2014/main" id="{91C76124-A2E5-4426-85A6-DD935E39C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2057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56" name="Oval 20">
            <a:extLst>
              <a:ext uri="{FF2B5EF4-FFF2-40B4-BE49-F238E27FC236}">
                <a16:creationId xmlns:a16="http://schemas.microsoft.com/office/drawing/2014/main" id="{4451E0C9-8490-4829-8BAF-A2526CDC1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133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57" name="Oval 21">
            <a:extLst>
              <a:ext uri="{FF2B5EF4-FFF2-40B4-BE49-F238E27FC236}">
                <a16:creationId xmlns:a16="http://schemas.microsoft.com/office/drawing/2014/main" id="{602A3037-5F18-4993-9506-F56ED5880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914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58" name="Oval 22">
            <a:extLst>
              <a:ext uri="{FF2B5EF4-FFF2-40B4-BE49-F238E27FC236}">
                <a16:creationId xmlns:a16="http://schemas.microsoft.com/office/drawing/2014/main" id="{37B28CB4-0289-4304-B0DD-04988CDAE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2209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59" name="Oval 23">
            <a:extLst>
              <a:ext uri="{FF2B5EF4-FFF2-40B4-BE49-F238E27FC236}">
                <a16:creationId xmlns:a16="http://schemas.microsoft.com/office/drawing/2014/main" id="{EF9B9C9E-2A8E-4F05-9EA6-BC02072A7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133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60" name="Oval 24">
            <a:extLst>
              <a:ext uri="{FF2B5EF4-FFF2-40B4-BE49-F238E27FC236}">
                <a16:creationId xmlns:a16="http://schemas.microsoft.com/office/drawing/2014/main" id="{C557C69F-0673-4050-8EF4-46E96DD8F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657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61" name="Oval 25">
            <a:extLst>
              <a:ext uri="{FF2B5EF4-FFF2-40B4-BE49-F238E27FC236}">
                <a16:creationId xmlns:a16="http://schemas.microsoft.com/office/drawing/2014/main" id="{CFB02E25-FFCB-4632-818D-B39ED8FC1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676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62" name="Oval 26">
            <a:extLst>
              <a:ext uri="{FF2B5EF4-FFF2-40B4-BE49-F238E27FC236}">
                <a16:creationId xmlns:a16="http://schemas.microsoft.com/office/drawing/2014/main" id="{D4A3E1FE-C983-4B20-941D-115FBEEE6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685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63" name="Oval 27">
            <a:extLst>
              <a:ext uri="{FF2B5EF4-FFF2-40B4-BE49-F238E27FC236}">
                <a16:creationId xmlns:a16="http://schemas.microsoft.com/office/drawing/2014/main" id="{AD96E972-591F-4332-98E0-3689DF398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609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64" name="Oval 28">
            <a:extLst>
              <a:ext uri="{FF2B5EF4-FFF2-40B4-BE49-F238E27FC236}">
                <a16:creationId xmlns:a16="http://schemas.microsoft.com/office/drawing/2014/main" id="{7292234C-4CF8-452F-9835-AA1E59AF4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447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65" name="Oval 29">
            <a:extLst>
              <a:ext uri="{FF2B5EF4-FFF2-40B4-BE49-F238E27FC236}">
                <a16:creationId xmlns:a16="http://schemas.microsoft.com/office/drawing/2014/main" id="{71300F50-FCC8-4F6E-B970-701E8716C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2514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66" name="Oval 30">
            <a:extLst>
              <a:ext uri="{FF2B5EF4-FFF2-40B4-BE49-F238E27FC236}">
                <a16:creationId xmlns:a16="http://schemas.microsoft.com/office/drawing/2014/main" id="{35ABB2EA-E805-485D-B0F1-E430CFCD9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800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67" name="Oval 31">
            <a:extLst>
              <a:ext uri="{FF2B5EF4-FFF2-40B4-BE49-F238E27FC236}">
                <a16:creationId xmlns:a16="http://schemas.microsoft.com/office/drawing/2014/main" id="{D7880E3C-8445-4BA7-8A99-C07671FF4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581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68" name="Oval 32">
            <a:extLst>
              <a:ext uri="{FF2B5EF4-FFF2-40B4-BE49-F238E27FC236}">
                <a16:creationId xmlns:a16="http://schemas.microsoft.com/office/drawing/2014/main" id="{C1576C94-59F0-4BF6-B91A-B028852FF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953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69" name="Oval 33">
            <a:extLst>
              <a:ext uri="{FF2B5EF4-FFF2-40B4-BE49-F238E27FC236}">
                <a16:creationId xmlns:a16="http://schemas.microsoft.com/office/drawing/2014/main" id="{5866F468-09EE-4E4C-A957-63F1EDE1B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4953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70" name="Oval 34">
            <a:extLst>
              <a:ext uri="{FF2B5EF4-FFF2-40B4-BE49-F238E27FC236}">
                <a16:creationId xmlns:a16="http://schemas.microsoft.com/office/drawing/2014/main" id="{2BE27966-F0EE-43C4-AC65-8D83B0FF6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3276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71" name="Oval 35">
            <a:extLst>
              <a:ext uri="{FF2B5EF4-FFF2-40B4-BE49-F238E27FC236}">
                <a16:creationId xmlns:a16="http://schemas.microsoft.com/office/drawing/2014/main" id="{4924B238-0D52-4669-88F3-8B8C585FE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56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72" name="Oval 36">
            <a:extLst>
              <a:ext uri="{FF2B5EF4-FFF2-40B4-BE49-F238E27FC236}">
                <a16:creationId xmlns:a16="http://schemas.microsoft.com/office/drawing/2014/main" id="{AD5B447F-3CC1-4BD2-A1EA-286FEC8D2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4343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73" name="Oval 37">
            <a:extLst>
              <a:ext uri="{FF2B5EF4-FFF2-40B4-BE49-F238E27FC236}">
                <a16:creationId xmlns:a16="http://schemas.microsoft.com/office/drawing/2014/main" id="{CA08B249-A07D-4B44-B1E0-BAC35E097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191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74" name="Oval 38">
            <a:extLst>
              <a:ext uri="{FF2B5EF4-FFF2-40B4-BE49-F238E27FC236}">
                <a16:creationId xmlns:a16="http://schemas.microsoft.com/office/drawing/2014/main" id="{565ACCF5-0E53-489F-AF95-D8B2671D0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971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75" name="Oval 39">
            <a:extLst>
              <a:ext uri="{FF2B5EF4-FFF2-40B4-BE49-F238E27FC236}">
                <a16:creationId xmlns:a16="http://schemas.microsoft.com/office/drawing/2014/main" id="{CEC2578A-878D-43F6-A575-743C7F534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26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76" name="Oval 40">
            <a:extLst>
              <a:ext uri="{FF2B5EF4-FFF2-40B4-BE49-F238E27FC236}">
                <a16:creationId xmlns:a16="http://schemas.microsoft.com/office/drawing/2014/main" id="{2B53633D-ACEF-4F37-B990-BA3DB035D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191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77" name="Oval 41">
            <a:extLst>
              <a:ext uri="{FF2B5EF4-FFF2-40B4-BE49-F238E27FC236}">
                <a16:creationId xmlns:a16="http://schemas.microsoft.com/office/drawing/2014/main" id="{E3174B70-CC94-48CF-BDA2-7DFF21AE5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56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78" name="Oval 42">
            <a:extLst>
              <a:ext uri="{FF2B5EF4-FFF2-40B4-BE49-F238E27FC236}">
                <a16:creationId xmlns:a16="http://schemas.microsoft.com/office/drawing/2014/main" id="{33A90F82-0CD1-4D59-8DD6-C1DA8FFB6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733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79" name="Oval 43">
            <a:extLst>
              <a:ext uri="{FF2B5EF4-FFF2-40B4-BE49-F238E27FC236}">
                <a16:creationId xmlns:a16="http://schemas.microsoft.com/office/drawing/2014/main" id="{8B5C83C6-318F-4B0C-A82C-4EF2A6D8B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80" name="Oval 44">
            <a:extLst>
              <a:ext uri="{FF2B5EF4-FFF2-40B4-BE49-F238E27FC236}">
                <a16:creationId xmlns:a16="http://schemas.microsoft.com/office/drawing/2014/main" id="{4A3690DF-9A02-4988-9E5B-C303A5926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81" name="Oval 45">
            <a:extLst>
              <a:ext uri="{FF2B5EF4-FFF2-40B4-BE49-F238E27FC236}">
                <a16:creationId xmlns:a16="http://schemas.microsoft.com/office/drawing/2014/main" id="{AB934EA5-CA32-4DCA-8AF0-6A0FBC607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82" name="Oval 46">
            <a:extLst>
              <a:ext uri="{FF2B5EF4-FFF2-40B4-BE49-F238E27FC236}">
                <a16:creationId xmlns:a16="http://schemas.microsoft.com/office/drawing/2014/main" id="{83188219-E38A-44C2-8D26-99F9F9BB9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971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83" name="Oval 47">
            <a:extLst>
              <a:ext uri="{FF2B5EF4-FFF2-40B4-BE49-F238E27FC236}">
                <a16:creationId xmlns:a16="http://schemas.microsoft.com/office/drawing/2014/main" id="{B3920DEE-A650-41AB-BF1C-09E96EF47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304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84" name="Oval 48">
            <a:extLst>
              <a:ext uri="{FF2B5EF4-FFF2-40B4-BE49-F238E27FC236}">
                <a16:creationId xmlns:a16="http://schemas.microsoft.com/office/drawing/2014/main" id="{BD322FAB-B0F5-43F6-9ADC-A2C5DA151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914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85" name="Oval 49">
            <a:extLst>
              <a:ext uri="{FF2B5EF4-FFF2-40B4-BE49-F238E27FC236}">
                <a16:creationId xmlns:a16="http://schemas.microsoft.com/office/drawing/2014/main" id="{689E52C1-1F9D-4C33-87B4-A0612DCC2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295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86" name="Oval 50">
            <a:extLst>
              <a:ext uri="{FF2B5EF4-FFF2-40B4-BE49-F238E27FC236}">
                <a16:creationId xmlns:a16="http://schemas.microsoft.com/office/drawing/2014/main" id="{890ADBF7-4CB6-489B-ACE6-606FCE4C2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685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87" name="Oval 51">
            <a:extLst>
              <a:ext uri="{FF2B5EF4-FFF2-40B4-BE49-F238E27FC236}">
                <a16:creationId xmlns:a16="http://schemas.microsoft.com/office/drawing/2014/main" id="{115C9578-5F72-422A-9533-4D44E609A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1371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88" name="Oval 52">
            <a:extLst>
              <a:ext uri="{FF2B5EF4-FFF2-40B4-BE49-F238E27FC236}">
                <a16:creationId xmlns:a16="http://schemas.microsoft.com/office/drawing/2014/main" id="{984F86CD-9EF8-4F83-9967-F29ACCDF8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1524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89" name="Oval 53">
            <a:extLst>
              <a:ext uri="{FF2B5EF4-FFF2-40B4-BE49-F238E27FC236}">
                <a16:creationId xmlns:a16="http://schemas.microsoft.com/office/drawing/2014/main" id="{202F19C9-AF1B-45B0-B5FF-A7A2849C7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28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90" name="Oval 54">
            <a:extLst>
              <a:ext uri="{FF2B5EF4-FFF2-40B4-BE49-F238E27FC236}">
                <a16:creationId xmlns:a16="http://schemas.microsoft.com/office/drawing/2014/main" id="{0BB7B165-9D08-427C-AA89-5088AB06F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26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91" name="Oval 55">
            <a:extLst>
              <a:ext uri="{FF2B5EF4-FFF2-40B4-BE49-F238E27FC236}">
                <a16:creationId xmlns:a16="http://schemas.microsoft.com/office/drawing/2014/main" id="{90AD84B5-13D6-42B4-BB60-D35E02C0A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75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92" name="Oval 56">
            <a:extLst>
              <a:ext uri="{FF2B5EF4-FFF2-40B4-BE49-F238E27FC236}">
                <a16:creationId xmlns:a16="http://schemas.microsoft.com/office/drawing/2014/main" id="{342A792F-BFCD-4F65-B6D2-7FF9B5B79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648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93" name="Oval 57">
            <a:extLst>
              <a:ext uri="{FF2B5EF4-FFF2-40B4-BE49-F238E27FC236}">
                <a16:creationId xmlns:a16="http://schemas.microsoft.com/office/drawing/2014/main" id="{5C56EBDE-4210-45AC-B2BB-8A6A36CF5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438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94" name="Oval 58">
            <a:extLst>
              <a:ext uri="{FF2B5EF4-FFF2-40B4-BE49-F238E27FC236}">
                <a16:creationId xmlns:a16="http://schemas.microsoft.com/office/drawing/2014/main" id="{EA560710-9E81-4199-8368-C19688981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95" name="Oval 59">
            <a:extLst>
              <a:ext uri="{FF2B5EF4-FFF2-40B4-BE49-F238E27FC236}">
                <a16:creationId xmlns:a16="http://schemas.microsoft.com/office/drawing/2014/main" id="{F3A36158-656B-45CB-BAEB-5A38046A6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04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96" name="Oval 60">
            <a:extLst>
              <a:ext uri="{FF2B5EF4-FFF2-40B4-BE49-F238E27FC236}">
                <a16:creationId xmlns:a16="http://schemas.microsoft.com/office/drawing/2014/main" id="{7B6007DC-FDCC-4AA6-8376-AE79613DF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75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97" name="Oval 61">
            <a:extLst>
              <a:ext uri="{FF2B5EF4-FFF2-40B4-BE49-F238E27FC236}">
                <a16:creationId xmlns:a16="http://schemas.microsoft.com/office/drawing/2014/main" id="{D683CFFE-162B-4D73-9673-6A9FB041C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286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98" name="Oval 62">
            <a:extLst>
              <a:ext uri="{FF2B5EF4-FFF2-40B4-BE49-F238E27FC236}">
                <a16:creationId xmlns:a16="http://schemas.microsoft.com/office/drawing/2014/main" id="{B2492382-6B8F-4127-8852-D3BCFFA36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4399" name="Object 63">
            <a:extLst>
              <a:ext uri="{FF2B5EF4-FFF2-40B4-BE49-F238E27FC236}">
                <a16:creationId xmlns:a16="http://schemas.microsoft.com/office/drawing/2014/main" id="{30DB8217-E5E0-4F3D-81DA-96D9705BF4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24801" y="1295400"/>
          <a:ext cx="190817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5" name="CorelDRAW" r:id="rId18" imgW="765387" imgH="1499887" progId="CorelDRAW.Graphic.11">
                  <p:embed/>
                </p:oleObj>
              </mc:Choice>
              <mc:Fallback>
                <p:oleObj name="CorelDRAW" r:id="rId18" imgW="765387" imgH="1499887" progId="CorelDRAW.Graphic.11">
                  <p:embed/>
                  <p:pic>
                    <p:nvPicPr>
                      <p:cNvPr id="14399" name="Object 63">
                        <a:extLst>
                          <a:ext uri="{FF2B5EF4-FFF2-40B4-BE49-F238E27FC236}">
                            <a16:creationId xmlns:a16="http://schemas.microsoft.com/office/drawing/2014/main" id="{30DB8217-E5E0-4F3D-81DA-96D9705BF4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1" y="1295400"/>
                        <a:ext cx="190817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00" name="Object 64">
            <a:extLst>
              <a:ext uri="{FF2B5EF4-FFF2-40B4-BE49-F238E27FC236}">
                <a16:creationId xmlns:a16="http://schemas.microsoft.com/office/drawing/2014/main" id="{0371830D-7D15-4C36-8974-1781217822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30651" y="1471614"/>
          <a:ext cx="149701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6" name="CorelDRAW" r:id="rId20" imgW="1496880" imgH="429120" progId="CorelDRAW.Graphic.11">
                  <p:embed/>
                </p:oleObj>
              </mc:Choice>
              <mc:Fallback>
                <p:oleObj name="CorelDRAW" r:id="rId20" imgW="1496880" imgH="429120" progId="CorelDRAW.Graphic.11">
                  <p:embed/>
                  <p:pic>
                    <p:nvPicPr>
                      <p:cNvPr id="14400" name="Object 64">
                        <a:extLst>
                          <a:ext uri="{FF2B5EF4-FFF2-40B4-BE49-F238E27FC236}">
                            <a16:creationId xmlns:a16="http://schemas.microsoft.com/office/drawing/2014/main" id="{0371830D-7D15-4C36-8974-1781217822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0651" y="1471614"/>
                        <a:ext cx="1497013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01" name="Object 65">
            <a:extLst>
              <a:ext uri="{FF2B5EF4-FFF2-40B4-BE49-F238E27FC236}">
                <a16:creationId xmlns:a16="http://schemas.microsoft.com/office/drawing/2014/main" id="{A6186826-561F-4BB2-A3F1-9865041622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3800" y="2286000"/>
          <a:ext cx="1752600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7" name="CorelDRAW" r:id="rId22" imgW="1348164" imgH="525611" progId="CorelDRAW.Graphic.11">
                  <p:embed/>
                </p:oleObj>
              </mc:Choice>
              <mc:Fallback>
                <p:oleObj name="CorelDRAW" r:id="rId22" imgW="1348164" imgH="525611" progId="CorelDRAW.Graphic.11">
                  <p:embed/>
                  <p:pic>
                    <p:nvPicPr>
                      <p:cNvPr id="14401" name="Object 65">
                        <a:extLst>
                          <a:ext uri="{FF2B5EF4-FFF2-40B4-BE49-F238E27FC236}">
                            <a16:creationId xmlns:a16="http://schemas.microsoft.com/office/drawing/2014/main" id="{A6186826-561F-4BB2-A3F1-98650416224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286000"/>
                        <a:ext cx="1752600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02" name="Object 66">
            <a:extLst>
              <a:ext uri="{FF2B5EF4-FFF2-40B4-BE49-F238E27FC236}">
                <a16:creationId xmlns:a16="http://schemas.microsoft.com/office/drawing/2014/main" id="{A79B72E7-574F-458C-8872-E10F2E0E87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3124201"/>
          <a:ext cx="2590800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8" name="CorelDRAW" r:id="rId24" imgW="1837470" imgH="345711" progId="CorelDRAW.Graphic.11">
                  <p:embed/>
                </p:oleObj>
              </mc:Choice>
              <mc:Fallback>
                <p:oleObj name="CorelDRAW" r:id="rId24" imgW="1837470" imgH="345711" progId="CorelDRAW.Graphic.11">
                  <p:embed/>
                  <p:pic>
                    <p:nvPicPr>
                      <p:cNvPr id="14402" name="Object 66">
                        <a:extLst>
                          <a:ext uri="{FF2B5EF4-FFF2-40B4-BE49-F238E27FC236}">
                            <a16:creationId xmlns:a16="http://schemas.microsoft.com/office/drawing/2014/main" id="{A79B72E7-574F-458C-8872-E10F2E0E87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3124201"/>
                        <a:ext cx="2590800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03" name="Object 67">
            <a:extLst>
              <a:ext uri="{FF2B5EF4-FFF2-40B4-BE49-F238E27FC236}">
                <a16:creationId xmlns:a16="http://schemas.microsoft.com/office/drawing/2014/main" id="{C628CE3D-196F-44DE-AA79-89676B7DE9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6600" y="3733800"/>
          <a:ext cx="30480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9" name="CorelDRAW" r:id="rId26" imgW="2423770" imgH="556226" progId="CorelDRAW.Graphic.11">
                  <p:embed/>
                </p:oleObj>
              </mc:Choice>
              <mc:Fallback>
                <p:oleObj name="CorelDRAW" r:id="rId26" imgW="2423770" imgH="556226" progId="CorelDRAW.Graphic.11">
                  <p:embed/>
                  <p:pic>
                    <p:nvPicPr>
                      <p:cNvPr id="14403" name="Object 67">
                        <a:extLst>
                          <a:ext uri="{FF2B5EF4-FFF2-40B4-BE49-F238E27FC236}">
                            <a16:creationId xmlns:a16="http://schemas.microsoft.com/office/drawing/2014/main" id="{C628CE3D-196F-44DE-AA79-89676B7DE9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733800"/>
                        <a:ext cx="3048000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04" name="Object 68">
            <a:extLst>
              <a:ext uri="{FF2B5EF4-FFF2-40B4-BE49-F238E27FC236}">
                <a16:creationId xmlns:a16="http://schemas.microsoft.com/office/drawing/2014/main" id="{3AC28539-9548-4906-8D64-3A32F0910B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0" y="896938"/>
          <a:ext cx="533400" cy="20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0" name="CorelDRAW" r:id="rId28" imgW="681126" imgH="264702" progId="CorelDRAW.Graphic.11">
                  <p:embed/>
                </p:oleObj>
              </mc:Choice>
              <mc:Fallback>
                <p:oleObj name="CorelDRAW" r:id="rId28" imgW="681126" imgH="264702" progId="CorelDRAW.Graphic.11">
                  <p:embed/>
                  <p:pic>
                    <p:nvPicPr>
                      <p:cNvPr id="14404" name="Object 68">
                        <a:extLst>
                          <a:ext uri="{FF2B5EF4-FFF2-40B4-BE49-F238E27FC236}">
                            <a16:creationId xmlns:a16="http://schemas.microsoft.com/office/drawing/2014/main" id="{3AC28539-9548-4906-8D64-3A32F0910B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896938"/>
                        <a:ext cx="533400" cy="207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05" name="Object 69">
            <a:extLst>
              <a:ext uri="{FF2B5EF4-FFF2-40B4-BE49-F238E27FC236}">
                <a16:creationId xmlns:a16="http://schemas.microsoft.com/office/drawing/2014/main" id="{35EA4AA3-9869-403F-B588-690E2F1924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400" y="35814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1" name="CorelDRAW" r:id="rId30" imgW="380390" imgH="509084" progId="CorelDRAW.Graphic.11">
                  <p:embed/>
                </p:oleObj>
              </mc:Choice>
              <mc:Fallback>
                <p:oleObj name="CorelDRAW" r:id="rId30" imgW="380390" imgH="509084" progId="CorelDRAW.Graphic.11">
                  <p:embed/>
                  <p:pic>
                    <p:nvPicPr>
                      <p:cNvPr id="14405" name="Object 69">
                        <a:extLst>
                          <a:ext uri="{FF2B5EF4-FFF2-40B4-BE49-F238E27FC236}">
                            <a16:creationId xmlns:a16="http://schemas.microsoft.com/office/drawing/2014/main" id="{35EA4AA3-9869-403F-B588-690E2F1924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5814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06" name="Object 70">
            <a:extLst>
              <a:ext uri="{FF2B5EF4-FFF2-40B4-BE49-F238E27FC236}">
                <a16:creationId xmlns:a16="http://schemas.microsoft.com/office/drawing/2014/main" id="{3177039B-77A2-4BB7-A9F6-19C5579C3A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7801" y="2209801"/>
          <a:ext cx="5492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2" name="CorelDRAW" r:id="rId32" imgW="548911" imgH="599846" progId="CorelDRAW.Graphic.11">
                  <p:embed/>
                </p:oleObj>
              </mc:Choice>
              <mc:Fallback>
                <p:oleObj name="CorelDRAW" r:id="rId32" imgW="548911" imgH="599846" progId="CorelDRAW.Graphic.11">
                  <p:embed/>
                  <p:pic>
                    <p:nvPicPr>
                      <p:cNvPr id="14406" name="Object 70">
                        <a:extLst>
                          <a:ext uri="{FF2B5EF4-FFF2-40B4-BE49-F238E27FC236}">
                            <a16:creationId xmlns:a16="http://schemas.microsoft.com/office/drawing/2014/main" id="{3177039B-77A2-4BB7-A9F6-19C5579C3A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1" y="2209801"/>
                        <a:ext cx="549275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07" name="Object 71">
            <a:extLst>
              <a:ext uri="{FF2B5EF4-FFF2-40B4-BE49-F238E27FC236}">
                <a16:creationId xmlns:a16="http://schemas.microsoft.com/office/drawing/2014/main" id="{DC6F4CCE-63E1-48F0-BAD3-5D32E99212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7801" y="3505200"/>
          <a:ext cx="379413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3" name="CorelDRAW" r:id="rId34" imgW="379849" imgH="509084" progId="CorelDRAW.Graphic.11">
                  <p:embed/>
                </p:oleObj>
              </mc:Choice>
              <mc:Fallback>
                <p:oleObj name="CorelDRAW" r:id="rId34" imgW="379849" imgH="509084" progId="CorelDRAW.Graphic.11">
                  <p:embed/>
                  <p:pic>
                    <p:nvPicPr>
                      <p:cNvPr id="14407" name="Object 71">
                        <a:extLst>
                          <a:ext uri="{FF2B5EF4-FFF2-40B4-BE49-F238E27FC236}">
                            <a16:creationId xmlns:a16="http://schemas.microsoft.com/office/drawing/2014/main" id="{DC6F4CCE-63E1-48F0-BAD3-5D32E99212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1" y="3505200"/>
                        <a:ext cx="379413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08" name="Object 72">
            <a:extLst>
              <a:ext uri="{FF2B5EF4-FFF2-40B4-BE49-F238E27FC236}">
                <a16:creationId xmlns:a16="http://schemas.microsoft.com/office/drawing/2014/main" id="{CC695B8E-0B20-43A1-A0D3-A8DDC2EEEB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3401" y="1143000"/>
          <a:ext cx="379413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4" name="CorelDRAW" r:id="rId36" imgW="379849" imgH="509084" progId="CorelDRAW.Graphic.11">
                  <p:embed/>
                </p:oleObj>
              </mc:Choice>
              <mc:Fallback>
                <p:oleObj name="CorelDRAW" r:id="rId36" imgW="379849" imgH="509084" progId="CorelDRAW.Graphic.11">
                  <p:embed/>
                  <p:pic>
                    <p:nvPicPr>
                      <p:cNvPr id="14408" name="Object 72">
                        <a:extLst>
                          <a:ext uri="{FF2B5EF4-FFF2-40B4-BE49-F238E27FC236}">
                            <a16:creationId xmlns:a16="http://schemas.microsoft.com/office/drawing/2014/main" id="{CC695B8E-0B20-43A1-A0D3-A8DDC2EEEB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1" y="1143000"/>
                        <a:ext cx="379413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09" name="Object 73">
            <a:extLst>
              <a:ext uri="{FF2B5EF4-FFF2-40B4-BE49-F238E27FC236}">
                <a16:creationId xmlns:a16="http://schemas.microsoft.com/office/drawing/2014/main" id="{6AE84A48-631F-4174-8F0F-270A68A07F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28194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5" name="CorelDRAW" r:id="rId38" imgW="505440" imgH="676440" progId="CorelDRAW.Graphic.11">
                  <p:embed/>
                </p:oleObj>
              </mc:Choice>
              <mc:Fallback>
                <p:oleObj name="CorelDRAW" r:id="rId38" imgW="505440" imgH="676440" progId="CorelDRAW.Graphic.11">
                  <p:embed/>
                  <p:pic>
                    <p:nvPicPr>
                      <p:cNvPr id="14409" name="Object 73">
                        <a:extLst>
                          <a:ext uri="{FF2B5EF4-FFF2-40B4-BE49-F238E27FC236}">
                            <a16:creationId xmlns:a16="http://schemas.microsoft.com/office/drawing/2014/main" id="{6AE84A48-631F-4174-8F0F-270A68A07F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8194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10" name="Object 74">
            <a:extLst>
              <a:ext uri="{FF2B5EF4-FFF2-40B4-BE49-F238E27FC236}">
                <a16:creationId xmlns:a16="http://schemas.microsoft.com/office/drawing/2014/main" id="{286C7980-F5E3-4C0C-8E04-CA91885777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3400" y="19050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" name="CorelDRAW" r:id="rId40" imgW="380390" imgH="509084" progId="CorelDRAW.Graphic.11">
                  <p:embed/>
                </p:oleObj>
              </mc:Choice>
              <mc:Fallback>
                <p:oleObj name="CorelDRAW" r:id="rId40" imgW="380390" imgH="509084" progId="CorelDRAW.Graphic.11">
                  <p:embed/>
                  <p:pic>
                    <p:nvPicPr>
                      <p:cNvPr id="14410" name="Object 74">
                        <a:extLst>
                          <a:ext uri="{FF2B5EF4-FFF2-40B4-BE49-F238E27FC236}">
                            <a16:creationId xmlns:a16="http://schemas.microsoft.com/office/drawing/2014/main" id="{286C7980-F5E3-4C0C-8E04-CA91885777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9050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11" name="Object 75">
            <a:extLst>
              <a:ext uri="{FF2B5EF4-FFF2-40B4-BE49-F238E27FC236}">
                <a16:creationId xmlns:a16="http://schemas.microsoft.com/office/drawing/2014/main" id="{66B69B16-59D5-4F6C-9018-6AD0FDAC95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8200" y="43434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" name="CorelDRAW" r:id="rId42" imgW="380390" imgH="509084" progId="CorelDRAW.Graphic.11">
                  <p:embed/>
                </p:oleObj>
              </mc:Choice>
              <mc:Fallback>
                <p:oleObj name="CorelDRAW" r:id="rId42" imgW="380390" imgH="509084" progId="CorelDRAW.Graphic.11">
                  <p:embed/>
                  <p:pic>
                    <p:nvPicPr>
                      <p:cNvPr id="14411" name="Object 75">
                        <a:extLst>
                          <a:ext uri="{FF2B5EF4-FFF2-40B4-BE49-F238E27FC236}">
                            <a16:creationId xmlns:a16="http://schemas.microsoft.com/office/drawing/2014/main" id="{66B69B16-59D5-4F6C-9018-6AD0FDAC95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3434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12" name="Object 76">
            <a:extLst>
              <a:ext uri="{FF2B5EF4-FFF2-40B4-BE49-F238E27FC236}">
                <a16:creationId xmlns:a16="http://schemas.microsoft.com/office/drawing/2014/main" id="{BD715829-0756-4C60-9643-19F0C7FFC3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18288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" name="CorelDRAW" r:id="rId44" imgW="380390" imgH="509084" progId="CorelDRAW.Graphic.11">
                  <p:embed/>
                </p:oleObj>
              </mc:Choice>
              <mc:Fallback>
                <p:oleObj name="CorelDRAW" r:id="rId44" imgW="380390" imgH="509084" progId="CorelDRAW.Graphic.11">
                  <p:embed/>
                  <p:pic>
                    <p:nvPicPr>
                      <p:cNvPr id="14412" name="Object 76">
                        <a:extLst>
                          <a:ext uri="{FF2B5EF4-FFF2-40B4-BE49-F238E27FC236}">
                            <a16:creationId xmlns:a16="http://schemas.microsoft.com/office/drawing/2014/main" id="{BD715829-0756-4C60-9643-19F0C7FFC3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8288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13" name="Object 77">
            <a:extLst>
              <a:ext uri="{FF2B5EF4-FFF2-40B4-BE49-F238E27FC236}">
                <a16:creationId xmlns:a16="http://schemas.microsoft.com/office/drawing/2014/main" id="{E425F948-7037-4CB0-80F4-C973EFA321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41910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" name="CorelDRAW" r:id="rId45" imgW="380390" imgH="509084" progId="CorelDRAW.Graphic.11">
                  <p:embed/>
                </p:oleObj>
              </mc:Choice>
              <mc:Fallback>
                <p:oleObj name="CorelDRAW" r:id="rId45" imgW="380390" imgH="509084" progId="CorelDRAW.Graphic.11">
                  <p:embed/>
                  <p:pic>
                    <p:nvPicPr>
                      <p:cNvPr id="14413" name="Object 77">
                        <a:extLst>
                          <a:ext uri="{FF2B5EF4-FFF2-40B4-BE49-F238E27FC236}">
                            <a16:creationId xmlns:a16="http://schemas.microsoft.com/office/drawing/2014/main" id="{E425F948-7037-4CB0-80F4-C973EFA321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1910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14" name="Object 78">
            <a:extLst>
              <a:ext uri="{FF2B5EF4-FFF2-40B4-BE49-F238E27FC236}">
                <a16:creationId xmlns:a16="http://schemas.microsoft.com/office/drawing/2014/main" id="{F84DA080-B70C-417C-B2B8-9CC3B58178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1" y="32766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" name="CorelDRAW" r:id="rId46" imgW="729360" imgH="797040" progId="CorelDRAW.Graphic.11">
                  <p:embed/>
                </p:oleObj>
              </mc:Choice>
              <mc:Fallback>
                <p:oleObj name="CorelDRAW" r:id="rId46" imgW="729360" imgH="797040" progId="CorelDRAW.Graphic.11">
                  <p:embed/>
                  <p:pic>
                    <p:nvPicPr>
                      <p:cNvPr id="14414" name="Object 78">
                        <a:extLst>
                          <a:ext uri="{FF2B5EF4-FFF2-40B4-BE49-F238E27FC236}">
                            <a16:creationId xmlns:a16="http://schemas.microsoft.com/office/drawing/2014/main" id="{F84DA080-B70C-417C-B2B8-9CC3B58178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1" y="32766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15" name="Object 79">
            <a:extLst>
              <a:ext uri="{FF2B5EF4-FFF2-40B4-BE49-F238E27FC236}">
                <a16:creationId xmlns:a16="http://schemas.microsoft.com/office/drawing/2014/main" id="{D305C151-9BB8-4908-92EB-DA72F344F0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362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" name="CorelDRAW" r:id="rId48" imgW="379849" imgH="509084" progId="CorelDRAW.Graphic.11">
                  <p:embed/>
                </p:oleObj>
              </mc:Choice>
              <mc:Fallback>
                <p:oleObj name="CorelDRAW" r:id="rId48" imgW="379849" imgH="509084" progId="CorelDRAW.Graphic.11">
                  <p:embed/>
                  <p:pic>
                    <p:nvPicPr>
                      <p:cNvPr id="14415" name="Object 79">
                        <a:extLst>
                          <a:ext uri="{FF2B5EF4-FFF2-40B4-BE49-F238E27FC236}">
                            <a16:creationId xmlns:a16="http://schemas.microsoft.com/office/drawing/2014/main" id="{D305C151-9BB8-4908-92EB-DA72F344F0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362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16" name="Object 80">
            <a:extLst>
              <a:ext uri="{FF2B5EF4-FFF2-40B4-BE49-F238E27FC236}">
                <a16:creationId xmlns:a16="http://schemas.microsoft.com/office/drawing/2014/main" id="{89D05558-7F40-46A2-A051-F970AC4EFD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15000" y="34290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" name="CorelDRAW" r:id="rId49" imgW="380390" imgH="509084" progId="CorelDRAW.Graphic.11">
                  <p:embed/>
                </p:oleObj>
              </mc:Choice>
              <mc:Fallback>
                <p:oleObj name="CorelDRAW" r:id="rId49" imgW="380390" imgH="509084" progId="CorelDRAW.Graphic.11">
                  <p:embed/>
                  <p:pic>
                    <p:nvPicPr>
                      <p:cNvPr id="14416" name="Object 80">
                        <a:extLst>
                          <a:ext uri="{FF2B5EF4-FFF2-40B4-BE49-F238E27FC236}">
                            <a16:creationId xmlns:a16="http://schemas.microsoft.com/office/drawing/2014/main" id="{89D05558-7F40-46A2-A051-F970AC4EFD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4290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17" name="Object 81">
            <a:extLst>
              <a:ext uri="{FF2B5EF4-FFF2-40B4-BE49-F238E27FC236}">
                <a16:creationId xmlns:a16="http://schemas.microsoft.com/office/drawing/2014/main" id="{C12D3F20-417E-4F32-BDAB-26EE756C16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5800" y="28956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" name="CorelDRAW" r:id="rId50" imgW="380390" imgH="509084" progId="CorelDRAW.Graphic.11">
                  <p:embed/>
                </p:oleObj>
              </mc:Choice>
              <mc:Fallback>
                <p:oleObj name="CorelDRAW" r:id="rId50" imgW="380390" imgH="509084" progId="CorelDRAW.Graphic.11">
                  <p:embed/>
                  <p:pic>
                    <p:nvPicPr>
                      <p:cNvPr id="14417" name="Object 81">
                        <a:extLst>
                          <a:ext uri="{FF2B5EF4-FFF2-40B4-BE49-F238E27FC236}">
                            <a16:creationId xmlns:a16="http://schemas.microsoft.com/office/drawing/2014/main" id="{C12D3F20-417E-4F32-BDAB-26EE756C16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28956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18" name="Object 82">
            <a:extLst>
              <a:ext uri="{FF2B5EF4-FFF2-40B4-BE49-F238E27FC236}">
                <a16:creationId xmlns:a16="http://schemas.microsoft.com/office/drawing/2014/main" id="{C4388C81-0E5A-4842-9447-10BDEF76B2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6200" y="44196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" name="CorelDRAW" r:id="rId51" imgW="380390" imgH="509084" progId="CorelDRAW.Graphic.11">
                  <p:embed/>
                </p:oleObj>
              </mc:Choice>
              <mc:Fallback>
                <p:oleObj name="CorelDRAW" r:id="rId51" imgW="380390" imgH="509084" progId="CorelDRAW.Graphic.11">
                  <p:embed/>
                  <p:pic>
                    <p:nvPicPr>
                      <p:cNvPr id="14418" name="Object 82">
                        <a:extLst>
                          <a:ext uri="{FF2B5EF4-FFF2-40B4-BE49-F238E27FC236}">
                            <a16:creationId xmlns:a16="http://schemas.microsoft.com/office/drawing/2014/main" id="{C4388C81-0E5A-4842-9447-10BDEF76B2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44196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19" name="Object 83">
            <a:extLst>
              <a:ext uri="{FF2B5EF4-FFF2-40B4-BE49-F238E27FC236}">
                <a16:creationId xmlns:a16="http://schemas.microsoft.com/office/drawing/2014/main" id="{5D180DEE-8862-4F4B-B0E4-84802EBCCE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1981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" name="CorelDRAW" r:id="rId52" imgW="380390" imgH="509084" progId="CorelDRAW.Graphic.11">
                  <p:embed/>
                </p:oleObj>
              </mc:Choice>
              <mc:Fallback>
                <p:oleObj name="CorelDRAW" r:id="rId52" imgW="380390" imgH="509084" progId="CorelDRAW.Graphic.11">
                  <p:embed/>
                  <p:pic>
                    <p:nvPicPr>
                      <p:cNvPr id="14419" name="Object 83">
                        <a:extLst>
                          <a:ext uri="{FF2B5EF4-FFF2-40B4-BE49-F238E27FC236}">
                            <a16:creationId xmlns:a16="http://schemas.microsoft.com/office/drawing/2014/main" id="{5D180DEE-8862-4F4B-B0E4-84802EBCCE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981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20" name="Object 84">
            <a:extLst>
              <a:ext uri="{FF2B5EF4-FFF2-40B4-BE49-F238E27FC236}">
                <a16:creationId xmlns:a16="http://schemas.microsoft.com/office/drawing/2014/main" id="{EBFC3039-070D-40E4-828F-4AC843F536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10200" y="43434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" name="CorelDRAW" r:id="rId53" imgW="380390" imgH="509084" progId="CorelDRAW.Graphic.11">
                  <p:embed/>
                </p:oleObj>
              </mc:Choice>
              <mc:Fallback>
                <p:oleObj name="CorelDRAW" r:id="rId53" imgW="380390" imgH="509084" progId="CorelDRAW.Graphic.11">
                  <p:embed/>
                  <p:pic>
                    <p:nvPicPr>
                      <p:cNvPr id="14420" name="Object 84">
                        <a:extLst>
                          <a:ext uri="{FF2B5EF4-FFF2-40B4-BE49-F238E27FC236}">
                            <a16:creationId xmlns:a16="http://schemas.microsoft.com/office/drawing/2014/main" id="{EBFC3039-070D-40E4-828F-4AC843F536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3434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21" name="Object 85">
            <a:extLst>
              <a:ext uri="{FF2B5EF4-FFF2-40B4-BE49-F238E27FC236}">
                <a16:creationId xmlns:a16="http://schemas.microsoft.com/office/drawing/2014/main" id="{F13FA31B-082B-4A03-BF85-0861DB4D62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5800" y="35814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7" name="CorelDRAW" r:id="rId54" imgW="380390" imgH="509084" progId="CorelDRAW.Graphic.11">
                  <p:embed/>
                </p:oleObj>
              </mc:Choice>
              <mc:Fallback>
                <p:oleObj name="CorelDRAW" r:id="rId54" imgW="380390" imgH="509084" progId="CorelDRAW.Graphic.11">
                  <p:embed/>
                  <p:pic>
                    <p:nvPicPr>
                      <p:cNvPr id="14421" name="Object 85">
                        <a:extLst>
                          <a:ext uri="{FF2B5EF4-FFF2-40B4-BE49-F238E27FC236}">
                            <a16:creationId xmlns:a16="http://schemas.microsoft.com/office/drawing/2014/main" id="{F13FA31B-082B-4A03-BF85-0861DB4D62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5814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22" name="Object 86">
            <a:extLst>
              <a:ext uri="{FF2B5EF4-FFF2-40B4-BE49-F238E27FC236}">
                <a16:creationId xmlns:a16="http://schemas.microsoft.com/office/drawing/2014/main" id="{DE81B27A-AC51-4FD0-8171-3A337E726A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0" y="5334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8" name="CorelDRAW" r:id="rId55" imgW="380390" imgH="509084" progId="CorelDRAW.Graphic.11">
                  <p:embed/>
                </p:oleObj>
              </mc:Choice>
              <mc:Fallback>
                <p:oleObj name="CorelDRAW" r:id="rId55" imgW="380390" imgH="509084" progId="CorelDRAW.Graphic.11">
                  <p:embed/>
                  <p:pic>
                    <p:nvPicPr>
                      <p:cNvPr id="14422" name="Object 86">
                        <a:extLst>
                          <a:ext uri="{FF2B5EF4-FFF2-40B4-BE49-F238E27FC236}">
                            <a16:creationId xmlns:a16="http://schemas.microsoft.com/office/drawing/2014/main" id="{DE81B27A-AC51-4FD0-8171-3A337E726A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5334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23" name="Object 87">
            <a:extLst>
              <a:ext uri="{FF2B5EF4-FFF2-40B4-BE49-F238E27FC236}">
                <a16:creationId xmlns:a16="http://schemas.microsoft.com/office/drawing/2014/main" id="{B63DA2AB-EAEB-4E7A-A256-4FD004C930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1" y="44196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9" name="CorelDRAW" r:id="rId56" imgW="548911" imgH="599846" progId="CorelDRAW.Graphic.11">
                  <p:embed/>
                </p:oleObj>
              </mc:Choice>
              <mc:Fallback>
                <p:oleObj name="CorelDRAW" r:id="rId56" imgW="548911" imgH="599846" progId="CorelDRAW.Graphic.11">
                  <p:embed/>
                  <p:pic>
                    <p:nvPicPr>
                      <p:cNvPr id="14423" name="Object 87">
                        <a:extLst>
                          <a:ext uri="{FF2B5EF4-FFF2-40B4-BE49-F238E27FC236}">
                            <a16:creationId xmlns:a16="http://schemas.microsoft.com/office/drawing/2014/main" id="{B63DA2AB-EAEB-4E7A-A256-4FD004C930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1" y="44196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24" name="Object 88">
            <a:extLst>
              <a:ext uri="{FF2B5EF4-FFF2-40B4-BE49-F238E27FC236}">
                <a16:creationId xmlns:a16="http://schemas.microsoft.com/office/drawing/2014/main" id="{9F332B35-59C0-421C-9CD3-4B530E5DCC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1" y="38862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0" name="CorelDRAW" r:id="rId57" imgW="548911" imgH="599846" progId="CorelDRAW.Graphic.11">
                  <p:embed/>
                </p:oleObj>
              </mc:Choice>
              <mc:Fallback>
                <p:oleObj name="CorelDRAW" r:id="rId57" imgW="548911" imgH="599846" progId="CorelDRAW.Graphic.11">
                  <p:embed/>
                  <p:pic>
                    <p:nvPicPr>
                      <p:cNvPr id="14424" name="Object 88">
                        <a:extLst>
                          <a:ext uri="{FF2B5EF4-FFF2-40B4-BE49-F238E27FC236}">
                            <a16:creationId xmlns:a16="http://schemas.microsoft.com/office/drawing/2014/main" id="{9F332B35-59C0-421C-9CD3-4B530E5DCC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1" y="38862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25" name="Object 89">
            <a:extLst>
              <a:ext uri="{FF2B5EF4-FFF2-40B4-BE49-F238E27FC236}">
                <a16:creationId xmlns:a16="http://schemas.microsoft.com/office/drawing/2014/main" id="{982BB650-F265-4B52-8297-76572F6854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1" y="29718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1" name="CorelDRAW" r:id="rId58" imgW="548911" imgH="599846" progId="CorelDRAW.Graphic.11">
                  <p:embed/>
                </p:oleObj>
              </mc:Choice>
              <mc:Fallback>
                <p:oleObj name="CorelDRAW" r:id="rId58" imgW="548911" imgH="599846" progId="CorelDRAW.Graphic.11">
                  <p:embed/>
                  <p:pic>
                    <p:nvPicPr>
                      <p:cNvPr id="14425" name="Object 89">
                        <a:extLst>
                          <a:ext uri="{FF2B5EF4-FFF2-40B4-BE49-F238E27FC236}">
                            <a16:creationId xmlns:a16="http://schemas.microsoft.com/office/drawing/2014/main" id="{982BB650-F265-4B52-8297-76572F6854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1" y="29718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27" name="Object 91">
            <a:extLst>
              <a:ext uri="{FF2B5EF4-FFF2-40B4-BE49-F238E27FC236}">
                <a16:creationId xmlns:a16="http://schemas.microsoft.com/office/drawing/2014/main" id="{E9EE97ED-8D46-4E3C-BD87-36051EA3F1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1" y="2209800"/>
          <a:ext cx="156051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2" name="CorelDRAW" r:id="rId59" imgW="2529705" imgH="3461444" progId="CorelDRAW.Graphic.11">
                  <p:embed/>
                </p:oleObj>
              </mc:Choice>
              <mc:Fallback>
                <p:oleObj name="CorelDRAW" r:id="rId59" imgW="2529705" imgH="3461444" progId="CorelDRAW.Graphic.11">
                  <p:embed/>
                  <p:pic>
                    <p:nvPicPr>
                      <p:cNvPr id="14427" name="Object 91">
                        <a:extLst>
                          <a:ext uri="{FF2B5EF4-FFF2-40B4-BE49-F238E27FC236}">
                            <a16:creationId xmlns:a16="http://schemas.microsoft.com/office/drawing/2014/main" id="{E9EE97ED-8D46-4E3C-BD87-36051EA3F1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1" y="2209800"/>
                        <a:ext cx="1560513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28" name="Object 92">
            <a:extLst>
              <a:ext uri="{FF2B5EF4-FFF2-40B4-BE49-F238E27FC236}">
                <a16:creationId xmlns:a16="http://schemas.microsoft.com/office/drawing/2014/main" id="{81D324F8-65BD-4194-BB7A-5519F81E02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1" y="2590800"/>
          <a:ext cx="156051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3" name="CorelDRAW" r:id="rId61" imgW="2529705" imgH="3461444" progId="CorelDRAW.Graphic.11">
                  <p:embed/>
                </p:oleObj>
              </mc:Choice>
              <mc:Fallback>
                <p:oleObj name="CorelDRAW" r:id="rId61" imgW="2529705" imgH="3461444" progId="CorelDRAW.Graphic.11">
                  <p:embed/>
                  <p:pic>
                    <p:nvPicPr>
                      <p:cNvPr id="14428" name="Object 92">
                        <a:extLst>
                          <a:ext uri="{FF2B5EF4-FFF2-40B4-BE49-F238E27FC236}">
                            <a16:creationId xmlns:a16="http://schemas.microsoft.com/office/drawing/2014/main" id="{81D324F8-65BD-4194-BB7A-5519F81E02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2590800"/>
                        <a:ext cx="1560513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29" name="Object 93">
            <a:extLst>
              <a:ext uri="{FF2B5EF4-FFF2-40B4-BE49-F238E27FC236}">
                <a16:creationId xmlns:a16="http://schemas.microsoft.com/office/drawing/2014/main" id="{E8F147B3-2B32-4900-87A4-8A50828997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72401" y="3352800"/>
          <a:ext cx="2301875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4" name="CorelDRAW" r:id="rId62" imgW="2071827" imgH="3154206" progId="CorelDRAW.Graphic.11">
                  <p:embed/>
                </p:oleObj>
              </mc:Choice>
              <mc:Fallback>
                <p:oleObj name="CorelDRAW" r:id="rId62" imgW="2071827" imgH="3154206" progId="CorelDRAW.Graphic.11">
                  <p:embed/>
                  <p:pic>
                    <p:nvPicPr>
                      <p:cNvPr id="14429" name="Object 93">
                        <a:extLst>
                          <a:ext uri="{FF2B5EF4-FFF2-40B4-BE49-F238E27FC236}">
                            <a16:creationId xmlns:a16="http://schemas.microsoft.com/office/drawing/2014/main" id="{E8F147B3-2B32-4900-87A4-8A50828997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1" y="3352800"/>
                        <a:ext cx="2301875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30" name="Object 94">
            <a:extLst>
              <a:ext uri="{FF2B5EF4-FFF2-40B4-BE49-F238E27FC236}">
                <a16:creationId xmlns:a16="http://schemas.microsoft.com/office/drawing/2014/main" id="{6528BC71-53B7-47D8-8D21-9368156F88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1" y="1"/>
          <a:ext cx="7080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5" name="CorelDRAW" r:id="rId64" imgW="708762" imgH="657555" progId="CorelDRAW.Graphic.11">
                  <p:embed/>
                </p:oleObj>
              </mc:Choice>
              <mc:Fallback>
                <p:oleObj name="CorelDRAW" r:id="rId64" imgW="708762" imgH="657555" progId="CorelDRAW.Graphic.11">
                  <p:embed/>
                  <p:pic>
                    <p:nvPicPr>
                      <p:cNvPr id="14430" name="Object 94">
                        <a:extLst>
                          <a:ext uri="{FF2B5EF4-FFF2-40B4-BE49-F238E27FC236}">
                            <a16:creationId xmlns:a16="http://schemas.microsoft.com/office/drawing/2014/main" id="{6528BC71-53B7-47D8-8D21-9368156F88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1" y="1"/>
                        <a:ext cx="708025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31" name="Object 95">
            <a:extLst>
              <a:ext uri="{FF2B5EF4-FFF2-40B4-BE49-F238E27FC236}">
                <a16:creationId xmlns:a16="http://schemas.microsoft.com/office/drawing/2014/main" id="{8479FDD3-A834-43BE-BEC4-C71445BB64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300038" y="4495801"/>
          <a:ext cx="1824038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6" name="CorelDRAW" r:id="rId66" imgW="2989207" imgH="3461444" progId="CorelDRAW.Graphic.11">
                  <p:embed/>
                </p:oleObj>
              </mc:Choice>
              <mc:Fallback>
                <p:oleObj name="CorelDRAW" r:id="rId66" imgW="2989207" imgH="3461444" progId="CorelDRAW.Graphic.11">
                  <p:embed/>
                  <p:pic>
                    <p:nvPicPr>
                      <p:cNvPr id="14431" name="Object 95">
                        <a:extLst>
                          <a:ext uri="{FF2B5EF4-FFF2-40B4-BE49-F238E27FC236}">
                            <a16:creationId xmlns:a16="http://schemas.microsoft.com/office/drawing/2014/main" id="{8479FDD3-A834-43BE-BEC4-C71445BB64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00038" y="4495801"/>
                        <a:ext cx="1824038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99" name="Object 163">
            <a:extLst>
              <a:ext uri="{FF2B5EF4-FFF2-40B4-BE49-F238E27FC236}">
                <a16:creationId xmlns:a16="http://schemas.microsoft.com/office/drawing/2014/main" id="{9AE30EFE-102D-416B-B180-33491E8AC0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6858000"/>
          <a:ext cx="1676400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7" name="CorelDRAW" r:id="rId68" imgW="3939913" imgH="4909312" progId="CorelDRAW.Graphic.11">
                  <p:embed/>
                </p:oleObj>
              </mc:Choice>
              <mc:Fallback>
                <p:oleObj name="CorelDRAW" r:id="rId68" imgW="3939913" imgH="4909312" progId="CorelDRAW.Graphic.11">
                  <p:embed/>
                  <p:pic>
                    <p:nvPicPr>
                      <p:cNvPr id="14499" name="Object 163">
                        <a:extLst>
                          <a:ext uri="{FF2B5EF4-FFF2-40B4-BE49-F238E27FC236}">
                            <a16:creationId xmlns:a16="http://schemas.microsoft.com/office/drawing/2014/main" id="{9AE30EFE-102D-416B-B180-33491E8AC0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6858000"/>
                        <a:ext cx="1676400" cy="208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502" name="Picture 166">
            <a:hlinkClick r:id="" action="ppaction://media"/>
            <a:extLst>
              <a:ext uri="{FF2B5EF4-FFF2-40B4-BE49-F238E27FC236}">
                <a16:creationId xmlns:a16="http://schemas.microsoft.com/office/drawing/2014/main" id="{5FB62B73-E1A8-4241-817E-EFD112FB0DA7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503" name="Object 167">
            <a:extLst>
              <a:ext uri="{FF2B5EF4-FFF2-40B4-BE49-F238E27FC236}">
                <a16:creationId xmlns:a16="http://schemas.microsoft.com/office/drawing/2014/main" id="{92D424E8-B0A8-4A75-9EA5-BB3BAB34E2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1" y="2057400"/>
          <a:ext cx="2695575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8" name="CorelDRAW" r:id="rId71" imgW="2695516" imgH="4800939" progId="CorelDraw.Graphic.11">
                  <p:embed/>
                </p:oleObj>
              </mc:Choice>
              <mc:Fallback>
                <p:oleObj name="CorelDRAW" r:id="rId71" imgW="2695516" imgH="4800939" progId="CorelDraw.Graphic.11">
                  <p:embed/>
                  <p:pic>
                    <p:nvPicPr>
                      <p:cNvPr id="14503" name="Object 167">
                        <a:extLst>
                          <a:ext uri="{FF2B5EF4-FFF2-40B4-BE49-F238E27FC236}">
                            <a16:creationId xmlns:a16="http://schemas.microsoft.com/office/drawing/2014/main" id="{92D424E8-B0A8-4A75-9EA5-BB3BAB34E2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1" y="2057400"/>
                        <a:ext cx="2695575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295379947"/>
      </p:ext>
    </p:ext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45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2 -0.02636 C -0.00365 -0.03284 0.00729 -0.04578 0.021 -0.05133 C 0.02777 -0.05411 0.03489 -0.05457 0.04184 -0.05688 C 0.06093 -0.06312 0.07986 -0.06937 0.09861 -0.0763 C 0.11198 -0.08116 0.12552 -0.08393 0.13854 -0.09041 C 0.15503 -0.08208 0.16146 -0.07052 0.17448 -0.05133 C 0.18021 -0.04301 0.18715 -0.03654 0.19323 -0.02914 C 0.19965 -0.02197 0.20816 -0.00971 0.21632 -0.00971 " pathEditMode="relative" rAng="0" ptsTypes="fffffffA">
                                      <p:cBhvr>
                                        <p:cTn id="10" dur="2000" fill="hold"/>
                                        <p:tgtEl>
                                          <p:spTgt spid="144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-23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4" dur="2000" fill="hold"/>
                                        <p:tgtEl>
                                          <p:spTgt spid="14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50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>
            <a:extLst>
              <a:ext uri="{FF2B5EF4-FFF2-40B4-BE49-F238E27FC236}">
                <a16:creationId xmlns:a16="http://schemas.microsoft.com/office/drawing/2014/main" id="{EE08B7E2-FEEC-41EA-B8E9-32CA5126E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39624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2294" name="Object 6">
            <a:extLst>
              <a:ext uri="{FF2B5EF4-FFF2-40B4-BE49-F238E27FC236}">
                <a16:creationId xmlns:a16="http://schemas.microsoft.com/office/drawing/2014/main" id="{ECF23083-2CD2-46F6-AD74-5575FEE200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2819400"/>
          <a:ext cx="91440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4" name="CorelDRAW" r:id="rId6" imgW="6696659" imgH="3046374" progId="CorelDRAW.Graphic.11">
                  <p:embed/>
                </p:oleObj>
              </mc:Choice>
              <mc:Fallback>
                <p:oleObj name="CorelDRAW" r:id="rId6" imgW="6696659" imgH="3046374" progId="CorelDRAW.Graphic.11">
                  <p:embed/>
                  <p:pic>
                    <p:nvPicPr>
                      <p:cNvPr id="12294" name="Object 6">
                        <a:extLst>
                          <a:ext uri="{FF2B5EF4-FFF2-40B4-BE49-F238E27FC236}">
                            <a16:creationId xmlns:a16="http://schemas.microsoft.com/office/drawing/2014/main" id="{ECF23083-2CD2-46F6-AD74-5575FEE200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149" r="3125" b="11998"/>
                      <a:stretch>
                        <a:fillRect/>
                      </a:stretch>
                    </p:blipFill>
                    <p:spPr bwMode="auto">
                      <a:xfrm>
                        <a:off x="1524000" y="2819400"/>
                        <a:ext cx="91440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5">
            <a:extLst>
              <a:ext uri="{FF2B5EF4-FFF2-40B4-BE49-F238E27FC236}">
                <a16:creationId xmlns:a16="http://schemas.microsoft.com/office/drawing/2014/main" id="{C2319D35-F09F-438C-9AFB-1AA5FD55EC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4572000"/>
          <a:ext cx="9144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5" name="CorelDRAW" r:id="rId8" imgW="6696659" imgH="3046374" progId="CorelDRAW.Graphic.11">
                  <p:embed/>
                </p:oleObj>
              </mc:Choice>
              <mc:Fallback>
                <p:oleObj name="CorelDRAW" r:id="rId8" imgW="6696659" imgH="3046374" progId="CorelDRAW.Graphic.11">
                  <p:embed/>
                  <p:pic>
                    <p:nvPicPr>
                      <p:cNvPr id="12293" name="Object 5">
                        <a:extLst>
                          <a:ext uri="{FF2B5EF4-FFF2-40B4-BE49-F238E27FC236}">
                            <a16:creationId xmlns:a16="http://schemas.microsoft.com/office/drawing/2014/main" id="{C2319D35-F09F-438C-9AFB-1AA5FD55EC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281" r="15286" b="49974"/>
                      <a:stretch>
                        <a:fillRect/>
                      </a:stretch>
                    </p:blipFill>
                    <p:spPr bwMode="auto">
                      <a:xfrm>
                        <a:off x="1524000" y="4572000"/>
                        <a:ext cx="9144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6" name="Oval 8">
            <a:extLst>
              <a:ext uri="{FF2B5EF4-FFF2-40B4-BE49-F238E27FC236}">
                <a16:creationId xmlns:a16="http://schemas.microsoft.com/office/drawing/2014/main" id="{F16BE003-5AA0-4A22-9328-CA8DF1237171}"/>
              </a:ext>
            </a:extLst>
          </p:cNvPr>
          <p:cNvSpPr>
            <a:spLocks noChangeArrowheads="1"/>
          </p:cNvSpPr>
          <p:nvPr/>
        </p:nvSpPr>
        <p:spPr bwMode="auto">
          <a:xfrm rot="9827259">
            <a:off x="2133600" y="381000"/>
            <a:ext cx="1284288" cy="1284288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chemeClr val="bg1">
                  <a:alpha val="32001"/>
                </a:schemeClr>
              </a:gs>
            </a:gsLst>
            <a:path path="rect">
              <a:fillToRect l="100000" t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7" name="Oval 9">
            <a:extLst>
              <a:ext uri="{FF2B5EF4-FFF2-40B4-BE49-F238E27FC236}">
                <a16:creationId xmlns:a16="http://schemas.microsoft.com/office/drawing/2014/main" id="{7AEC6B83-2EE0-4AAD-9ADD-E7CB5DF4F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09600"/>
            <a:ext cx="928688" cy="928688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EFEE2">
                  <a:alpha val="85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1275">
                <a:solidFill>
                  <a:srgbClr val="FFCC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2303" name="Object 15">
            <a:extLst>
              <a:ext uri="{FF2B5EF4-FFF2-40B4-BE49-F238E27FC236}">
                <a16:creationId xmlns:a16="http://schemas.microsoft.com/office/drawing/2014/main" id="{36676297-88F6-4CFB-B61E-9967CA6058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1" y="381000"/>
          <a:ext cx="4017963" cy="513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6" name="CorelDRAW" r:id="rId9" imgW="5557926" imgH="7096557" progId="CorelDRAW.Graphic.11">
                  <p:embed/>
                </p:oleObj>
              </mc:Choice>
              <mc:Fallback>
                <p:oleObj name="CorelDRAW" r:id="rId9" imgW="5557926" imgH="7096557" progId="CorelDRAW.Graphic.11">
                  <p:embed/>
                  <p:pic>
                    <p:nvPicPr>
                      <p:cNvPr id="12303" name="Object 15">
                        <a:extLst>
                          <a:ext uri="{FF2B5EF4-FFF2-40B4-BE49-F238E27FC236}">
                            <a16:creationId xmlns:a16="http://schemas.microsoft.com/office/drawing/2014/main" id="{36676297-88F6-4CFB-B61E-9967CA6058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1" y="381000"/>
                        <a:ext cx="4017963" cy="513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9" name="Object 11">
            <a:extLst>
              <a:ext uri="{FF2B5EF4-FFF2-40B4-BE49-F238E27FC236}">
                <a16:creationId xmlns:a16="http://schemas.microsoft.com/office/drawing/2014/main" id="{0C04F14F-C0DE-4FD1-AA3D-9C0BF53CBB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1" y="1828801"/>
          <a:ext cx="1127125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7" name="CorelDRAW" r:id="rId11" imgW="1126541" imgH="322953" progId="CorelDRAW.Graphic.11">
                  <p:embed/>
                </p:oleObj>
              </mc:Choice>
              <mc:Fallback>
                <p:oleObj name="CorelDRAW" r:id="rId11" imgW="1126541" imgH="322953" progId="CorelDRAW.Graphic.11">
                  <p:embed/>
                  <p:pic>
                    <p:nvPicPr>
                      <p:cNvPr id="12299" name="Object 11">
                        <a:extLst>
                          <a:ext uri="{FF2B5EF4-FFF2-40B4-BE49-F238E27FC236}">
                            <a16:creationId xmlns:a16="http://schemas.microsoft.com/office/drawing/2014/main" id="{0C04F14F-C0DE-4FD1-AA3D-9C0BF53CBB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1" y="1828801"/>
                        <a:ext cx="1127125" cy="32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2" name="Object 14">
            <a:extLst>
              <a:ext uri="{FF2B5EF4-FFF2-40B4-BE49-F238E27FC236}">
                <a16:creationId xmlns:a16="http://schemas.microsoft.com/office/drawing/2014/main" id="{B53FB5C9-8E69-4014-B25A-AD1DB6E584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2590800"/>
          <a:ext cx="1752600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8" name="CorelDRAW" r:id="rId13" imgW="1348164" imgH="525611" progId="CorelDRAW.Graphic.11">
                  <p:embed/>
                </p:oleObj>
              </mc:Choice>
              <mc:Fallback>
                <p:oleObj name="CorelDRAW" r:id="rId13" imgW="1348164" imgH="525611" progId="CorelDRAW.Graphic.11">
                  <p:embed/>
                  <p:pic>
                    <p:nvPicPr>
                      <p:cNvPr id="12302" name="Object 14">
                        <a:extLst>
                          <a:ext uri="{FF2B5EF4-FFF2-40B4-BE49-F238E27FC236}">
                            <a16:creationId xmlns:a16="http://schemas.microsoft.com/office/drawing/2014/main" id="{B53FB5C9-8E69-4014-B25A-AD1DB6E584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590800"/>
                        <a:ext cx="1752600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8" name="Object 10">
            <a:extLst>
              <a:ext uri="{FF2B5EF4-FFF2-40B4-BE49-F238E27FC236}">
                <a16:creationId xmlns:a16="http://schemas.microsoft.com/office/drawing/2014/main" id="{91592A70-C9E3-4766-BDD9-A8DCB83DF8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67201" y="1"/>
          <a:ext cx="7080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9" name="CorelDRAW" r:id="rId15" imgW="708762" imgH="657555" progId="CorelDRAW.Graphic.11">
                  <p:embed/>
                </p:oleObj>
              </mc:Choice>
              <mc:Fallback>
                <p:oleObj name="CorelDRAW" r:id="rId15" imgW="708762" imgH="657555" progId="CorelDRAW.Graphic.11">
                  <p:embed/>
                  <p:pic>
                    <p:nvPicPr>
                      <p:cNvPr id="12298" name="Object 10">
                        <a:extLst>
                          <a:ext uri="{FF2B5EF4-FFF2-40B4-BE49-F238E27FC236}">
                            <a16:creationId xmlns:a16="http://schemas.microsoft.com/office/drawing/2014/main" id="{91592A70-C9E3-4766-BDD9-A8DCB83DF8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1" y="1"/>
                        <a:ext cx="708025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5" name="Object 17">
            <a:extLst>
              <a:ext uri="{FF2B5EF4-FFF2-40B4-BE49-F238E27FC236}">
                <a16:creationId xmlns:a16="http://schemas.microsoft.com/office/drawing/2014/main" id="{7805EF5A-ECE2-4940-9564-E51C81864C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400" y="3429001"/>
          <a:ext cx="2590800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" name="CorelDRAW" r:id="rId17" imgW="1837470" imgH="345711" progId="CorelDRAW.Graphic.11">
                  <p:embed/>
                </p:oleObj>
              </mc:Choice>
              <mc:Fallback>
                <p:oleObj name="CorelDRAW" r:id="rId17" imgW="1837470" imgH="345711" progId="CorelDRAW.Graphic.11">
                  <p:embed/>
                  <p:pic>
                    <p:nvPicPr>
                      <p:cNvPr id="12305" name="Object 17">
                        <a:extLst>
                          <a:ext uri="{FF2B5EF4-FFF2-40B4-BE49-F238E27FC236}">
                            <a16:creationId xmlns:a16="http://schemas.microsoft.com/office/drawing/2014/main" id="{7805EF5A-ECE2-4940-9564-E51C81864C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429001"/>
                        <a:ext cx="2590800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6" name="Object 18">
            <a:extLst>
              <a:ext uri="{FF2B5EF4-FFF2-40B4-BE49-F238E27FC236}">
                <a16:creationId xmlns:a16="http://schemas.microsoft.com/office/drawing/2014/main" id="{1C324964-3F0A-4AC4-9757-3A4AEE636D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0" y="4038600"/>
          <a:ext cx="30480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" name="CorelDRAW" r:id="rId19" imgW="2423770" imgH="556226" progId="CorelDRAW.Graphic.11">
                  <p:embed/>
                </p:oleObj>
              </mc:Choice>
              <mc:Fallback>
                <p:oleObj name="CorelDRAW" r:id="rId19" imgW="2423770" imgH="556226" progId="CorelDRAW.Graphic.11">
                  <p:embed/>
                  <p:pic>
                    <p:nvPicPr>
                      <p:cNvPr id="12306" name="Object 18">
                        <a:extLst>
                          <a:ext uri="{FF2B5EF4-FFF2-40B4-BE49-F238E27FC236}">
                            <a16:creationId xmlns:a16="http://schemas.microsoft.com/office/drawing/2014/main" id="{1C324964-3F0A-4AC4-9757-3A4AEE636D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038600"/>
                        <a:ext cx="3048000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7" name="Object 19">
            <a:extLst>
              <a:ext uri="{FF2B5EF4-FFF2-40B4-BE49-F238E27FC236}">
                <a16:creationId xmlns:a16="http://schemas.microsoft.com/office/drawing/2014/main" id="{8C204518-D57B-482F-9A43-1CC634C0AA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3400" y="1143000"/>
          <a:ext cx="6858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" name="CorelDRAW" r:id="rId21" imgW="681126" imgH="264702" progId="CorelDRAW.Graphic.11">
                  <p:embed/>
                </p:oleObj>
              </mc:Choice>
              <mc:Fallback>
                <p:oleObj name="CorelDRAW" r:id="rId21" imgW="681126" imgH="264702" progId="CorelDRAW.Graphic.11">
                  <p:embed/>
                  <p:pic>
                    <p:nvPicPr>
                      <p:cNvPr id="12307" name="Object 19">
                        <a:extLst>
                          <a:ext uri="{FF2B5EF4-FFF2-40B4-BE49-F238E27FC236}">
                            <a16:creationId xmlns:a16="http://schemas.microsoft.com/office/drawing/2014/main" id="{8C204518-D57B-482F-9A43-1CC634C0AA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143000"/>
                        <a:ext cx="6858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0" name="Object 22">
            <a:extLst>
              <a:ext uri="{FF2B5EF4-FFF2-40B4-BE49-F238E27FC236}">
                <a16:creationId xmlns:a16="http://schemas.microsoft.com/office/drawing/2014/main" id="{5D91B78C-8051-4749-A92E-948C1BC436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7600" y="38862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" name="CorelDRAW" r:id="rId23" imgW="380390" imgH="509084" progId="CorelDRAW.Graphic.11">
                  <p:embed/>
                </p:oleObj>
              </mc:Choice>
              <mc:Fallback>
                <p:oleObj name="CorelDRAW" r:id="rId23" imgW="380390" imgH="509084" progId="CorelDRAW.Graphic.11">
                  <p:embed/>
                  <p:pic>
                    <p:nvPicPr>
                      <p:cNvPr id="12310" name="Object 22">
                        <a:extLst>
                          <a:ext uri="{FF2B5EF4-FFF2-40B4-BE49-F238E27FC236}">
                            <a16:creationId xmlns:a16="http://schemas.microsoft.com/office/drawing/2014/main" id="{5D91B78C-8051-4749-A92E-948C1BC436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8862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1" name="Object 23">
            <a:extLst>
              <a:ext uri="{FF2B5EF4-FFF2-40B4-BE49-F238E27FC236}">
                <a16:creationId xmlns:a16="http://schemas.microsoft.com/office/drawing/2014/main" id="{9791F441-0676-4773-930B-EAFF5DAC26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8201" y="2209801"/>
          <a:ext cx="5492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" name="CorelDRAW" r:id="rId25" imgW="548911" imgH="599846" progId="CorelDRAW.Graphic.11">
                  <p:embed/>
                </p:oleObj>
              </mc:Choice>
              <mc:Fallback>
                <p:oleObj name="CorelDRAW" r:id="rId25" imgW="548911" imgH="599846" progId="CorelDRAW.Graphic.11">
                  <p:embed/>
                  <p:pic>
                    <p:nvPicPr>
                      <p:cNvPr id="12311" name="Object 23">
                        <a:extLst>
                          <a:ext uri="{FF2B5EF4-FFF2-40B4-BE49-F238E27FC236}">
                            <a16:creationId xmlns:a16="http://schemas.microsoft.com/office/drawing/2014/main" id="{9791F441-0676-4773-930B-EAFF5DAC26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1" y="2209801"/>
                        <a:ext cx="549275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3" name="Object 25">
            <a:extLst>
              <a:ext uri="{FF2B5EF4-FFF2-40B4-BE49-F238E27FC236}">
                <a16:creationId xmlns:a16="http://schemas.microsoft.com/office/drawing/2014/main" id="{78A2E45E-86FA-425A-8BE6-D3A7543C8F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1" y="1447800"/>
          <a:ext cx="379413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" name="CorelDRAW" r:id="rId27" imgW="379849" imgH="509084" progId="CorelDRAW.Graphic.11">
                  <p:embed/>
                </p:oleObj>
              </mc:Choice>
              <mc:Fallback>
                <p:oleObj name="CorelDRAW" r:id="rId27" imgW="379849" imgH="509084" progId="CorelDRAW.Graphic.11">
                  <p:embed/>
                  <p:pic>
                    <p:nvPicPr>
                      <p:cNvPr id="12313" name="Object 25">
                        <a:extLst>
                          <a:ext uri="{FF2B5EF4-FFF2-40B4-BE49-F238E27FC236}">
                            <a16:creationId xmlns:a16="http://schemas.microsoft.com/office/drawing/2014/main" id="{78A2E45E-86FA-425A-8BE6-D3A7543C8F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1" y="1447800"/>
                        <a:ext cx="379413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4" name="Object 26">
            <a:extLst>
              <a:ext uri="{FF2B5EF4-FFF2-40B4-BE49-F238E27FC236}">
                <a16:creationId xmlns:a16="http://schemas.microsoft.com/office/drawing/2014/main" id="{8499E1EA-7E37-4A53-A3C9-68205C345F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31242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" name="CorelDRAW" r:id="rId29" imgW="380390" imgH="509084" progId="CorelDRAW.Graphic.11">
                  <p:embed/>
                </p:oleObj>
              </mc:Choice>
              <mc:Fallback>
                <p:oleObj name="CorelDRAW" r:id="rId29" imgW="380390" imgH="509084" progId="CorelDRAW.Graphic.11">
                  <p:embed/>
                  <p:pic>
                    <p:nvPicPr>
                      <p:cNvPr id="12314" name="Object 26">
                        <a:extLst>
                          <a:ext uri="{FF2B5EF4-FFF2-40B4-BE49-F238E27FC236}">
                            <a16:creationId xmlns:a16="http://schemas.microsoft.com/office/drawing/2014/main" id="{8499E1EA-7E37-4A53-A3C9-68205C345F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1242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5" name="Object 27">
            <a:extLst>
              <a:ext uri="{FF2B5EF4-FFF2-40B4-BE49-F238E27FC236}">
                <a16:creationId xmlns:a16="http://schemas.microsoft.com/office/drawing/2014/main" id="{39637EA7-EEF1-46F5-9B79-1BBF768CD5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7800" y="28956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" name="CorelDRAW" r:id="rId31" imgW="380390" imgH="509084" progId="CorelDRAW.Graphic.11">
                  <p:embed/>
                </p:oleObj>
              </mc:Choice>
              <mc:Fallback>
                <p:oleObj name="CorelDRAW" r:id="rId31" imgW="380390" imgH="509084" progId="CorelDRAW.Graphic.11">
                  <p:embed/>
                  <p:pic>
                    <p:nvPicPr>
                      <p:cNvPr id="12315" name="Object 27">
                        <a:extLst>
                          <a:ext uri="{FF2B5EF4-FFF2-40B4-BE49-F238E27FC236}">
                            <a16:creationId xmlns:a16="http://schemas.microsoft.com/office/drawing/2014/main" id="{39637EA7-EEF1-46F5-9B79-1BBF768CD5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8956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6" name="Object 28">
            <a:extLst>
              <a:ext uri="{FF2B5EF4-FFF2-40B4-BE49-F238E27FC236}">
                <a16:creationId xmlns:a16="http://schemas.microsoft.com/office/drawing/2014/main" id="{22DC6D31-FB0E-4860-8B8F-64A2E41BC1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46482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" name="CorelDRAW" r:id="rId33" imgW="380390" imgH="509084" progId="CorelDRAW.Graphic.11">
                  <p:embed/>
                </p:oleObj>
              </mc:Choice>
              <mc:Fallback>
                <p:oleObj name="CorelDRAW" r:id="rId33" imgW="380390" imgH="509084" progId="CorelDRAW.Graphic.11">
                  <p:embed/>
                  <p:pic>
                    <p:nvPicPr>
                      <p:cNvPr id="12316" name="Object 28">
                        <a:extLst>
                          <a:ext uri="{FF2B5EF4-FFF2-40B4-BE49-F238E27FC236}">
                            <a16:creationId xmlns:a16="http://schemas.microsoft.com/office/drawing/2014/main" id="{22DC6D31-FB0E-4860-8B8F-64A2E41BC1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46482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8" name="Object 30">
            <a:extLst>
              <a:ext uri="{FF2B5EF4-FFF2-40B4-BE49-F238E27FC236}">
                <a16:creationId xmlns:a16="http://schemas.microsoft.com/office/drawing/2014/main" id="{75B913CA-E695-4A64-84D8-30329992C0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0" y="21336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9" name="CorelDRAW" r:id="rId34" imgW="380390" imgH="509084" progId="CorelDRAW.Graphic.11">
                  <p:embed/>
                </p:oleObj>
              </mc:Choice>
              <mc:Fallback>
                <p:oleObj name="CorelDRAW" r:id="rId34" imgW="380390" imgH="509084" progId="CorelDRAW.Graphic.11">
                  <p:embed/>
                  <p:pic>
                    <p:nvPicPr>
                      <p:cNvPr id="12318" name="Object 30">
                        <a:extLst>
                          <a:ext uri="{FF2B5EF4-FFF2-40B4-BE49-F238E27FC236}">
                            <a16:creationId xmlns:a16="http://schemas.microsoft.com/office/drawing/2014/main" id="{75B913CA-E695-4A64-84D8-30329992C0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1336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9" name="Object 31">
            <a:extLst>
              <a:ext uri="{FF2B5EF4-FFF2-40B4-BE49-F238E27FC236}">
                <a16:creationId xmlns:a16="http://schemas.microsoft.com/office/drawing/2014/main" id="{61C46C65-C768-4DA0-8E15-35963923A5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3600" y="44958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" name="CorelDRAW" r:id="rId35" imgW="380390" imgH="509084" progId="CorelDRAW.Graphic.11">
                  <p:embed/>
                </p:oleObj>
              </mc:Choice>
              <mc:Fallback>
                <p:oleObj name="CorelDRAW" r:id="rId35" imgW="380390" imgH="509084" progId="CorelDRAW.Graphic.11">
                  <p:embed/>
                  <p:pic>
                    <p:nvPicPr>
                      <p:cNvPr id="12319" name="Object 31">
                        <a:extLst>
                          <a:ext uri="{FF2B5EF4-FFF2-40B4-BE49-F238E27FC236}">
                            <a16:creationId xmlns:a16="http://schemas.microsoft.com/office/drawing/2014/main" id="{61C46C65-C768-4DA0-8E15-35963923A5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4958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20" name="Object 32">
            <a:extLst>
              <a:ext uri="{FF2B5EF4-FFF2-40B4-BE49-F238E27FC236}">
                <a16:creationId xmlns:a16="http://schemas.microsoft.com/office/drawing/2014/main" id="{10B98273-7118-47D0-9DBF-B5262928F4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401" y="35814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1" name="CorelDRAW" r:id="rId36" imgW="548911" imgH="599846" progId="CorelDRAW.Graphic.11">
                  <p:embed/>
                </p:oleObj>
              </mc:Choice>
              <mc:Fallback>
                <p:oleObj name="CorelDRAW" r:id="rId36" imgW="548911" imgH="599846" progId="CorelDRAW.Graphic.11">
                  <p:embed/>
                  <p:pic>
                    <p:nvPicPr>
                      <p:cNvPr id="12320" name="Object 32">
                        <a:extLst>
                          <a:ext uri="{FF2B5EF4-FFF2-40B4-BE49-F238E27FC236}">
                            <a16:creationId xmlns:a16="http://schemas.microsoft.com/office/drawing/2014/main" id="{10B98273-7118-47D0-9DBF-B5262928F4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1" y="35814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21" name="Object 33">
            <a:extLst>
              <a:ext uri="{FF2B5EF4-FFF2-40B4-BE49-F238E27FC236}">
                <a16:creationId xmlns:a16="http://schemas.microsoft.com/office/drawing/2014/main" id="{501B3C01-789F-4EC0-97C7-F40D682AAB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0" y="26670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2" name="CorelDRAW" r:id="rId37" imgW="379849" imgH="509084" progId="CorelDRAW.Graphic.11">
                  <p:embed/>
                </p:oleObj>
              </mc:Choice>
              <mc:Fallback>
                <p:oleObj name="CorelDRAW" r:id="rId37" imgW="379849" imgH="509084" progId="CorelDRAW.Graphic.11">
                  <p:embed/>
                  <p:pic>
                    <p:nvPicPr>
                      <p:cNvPr id="12321" name="Object 33">
                        <a:extLst>
                          <a:ext uri="{FF2B5EF4-FFF2-40B4-BE49-F238E27FC236}">
                            <a16:creationId xmlns:a16="http://schemas.microsoft.com/office/drawing/2014/main" id="{501B3C01-789F-4EC0-97C7-F40D682AAB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26670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22" name="Object 34">
            <a:extLst>
              <a:ext uri="{FF2B5EF4-FFF2-40B4-BE49-F238E27FC236}">
                <a16:creationId xmlns:a16="http://schemas.microsoft.com/office/drawing/2014/main" id="{64644464-EFFF-4853-BF9D-0D1F0E6228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1200" y="37338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3" name="CorelDRAW" r:id="rId38" imgW="380390" imgH="509084" progId="CorelDRAW.Graphic.11">
                  <p:embed/>
                </p:oleObj>
              </mc:Choice>
              <mc:Fallback>
                <p:oleObj name="CorelDRAW" r:id="rId38" imgW="380390" imgH="509084" progId="CorelDRAW.Graphic.11">
                  <p:embed/>
                  <p:pic>
                    <p:nvPicPr>
                      <p:cNvPr id="12322" name="Object 34">
                        <a:extLst>
                          <a:ext uri="{FF2B5EF4-FFF2-40B4-BE49-F238E27FC236}">
                            <a16:creationId xmlns:a16="http://schemas.microsoft.com/office/drawing/2014/main" id="{64644464-EFFF-4853-BF9D-0D1F0E6228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37338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23" name="Object 35">
            <a:extLst>
              <a:ext uri="{FF2B5EF4-FFF2-40B4-BE49-F238E27FC236}">
                <a16:creationId xmlns:a16="http://schemas.microsoft.com/office/drawing/2014/main" id="{A52BF981-68E1-4BF6-A824-7BD515A7E6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32004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4" name="CorelDRAW" r:id="rId39" imgW="380390" imgH="509084" progId="CorelDRAW.Graphic.11">
                  <p:embed/>
                </p:oleObj>
              </mc:Choice>
              <mc:Fallback>
                <p:oleObj name="CorelDRAW" r:id="rId39" imgW="380390" imgH="509084" progId="CorelDRAW.Graphic.11">
                  <p:embed/>
                  <p:pic>
                    <p:nvPicPr>
                      <p:cNvPr id="12323" name="Object 35">
                        <a:extLst>
                          <a:ext uri="{FF2B5EF4-FFF2-40B4-BE49-F238E27FC236}">
                            <a16:creationId xmlns:a16="http://schemas.microsoft.com/office/drawing/2014/main" id="{A52BF981-68E1-4BF6-A824-7BD515A7E6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2004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24" name="Object 36">
            <a:extLst>
              <a:ext uri="{FF2B5EF4-FFF2-40B4-BE49-F238E27FC236}">
                <a16:creationId xmlns:a16="http://schemas.microsoft.com/office/drawing/2014/main" id="{9BDBBD40-6CE9-490A-9991-2689E179C0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6200" y="5029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5" name="CorelDRAW" r:id="rId40" imgW="380390" imgH="509084" progId="CorelDRAW.Graphic.11">
                  <p:embed/>
                </p:oleObj>
              </mc:Choice>
              <mc:Fallback>
                <p:oleObj name="CorelDRAW" r:id="rId40" imgW="380390" imgH="509084" progId="CorelDRAW.Graphic.11">
                  <p:embed/>
                  <p:pic>
                    <p:nvPicPr>
                      <p:cNvPr id="12324" name="Object 36">
                        <a:extLst>
                          <a:ext uri="{FF2B5EF4-FFF2-40B4-BE49-F238E27FC236}">
                            <a16:creationId xmlns:a16="http://schemas.microsoft.com/office/drawing/2014/main" id="{9BDBBD40-6CE9-490A-9991-2689E179C0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5029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25" name="Object 37">
            <a:extLst>
              <a:ext uri="{FF2B5EF4-FFF2-40B4-BE49-F238E27FC236}">
                <a16:creationId xmlns:a16="http://schemas.microsoft.com/office/drawing/2014/main" id="{A93E1239-61A6-4FA2-9F74-62E8940E33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29200" y="22860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6" name="CorelDRAW" r:id="rId41" imgW="380390" imgH="509084" progId="CorelDRAW.Graphic.11">
                  <p:embed/>
                </p:oleObj>
              </mc:Choice>
              <mc:Fallback>
                <p:oleObj name="CorelDRAW" r:id="rId41" imgW="380390" imgH="509084" progId="CorelDRAW.Graphic.11">
                  <p:embed/>
                  <p:pic>
                    <p:nvPicPr>
                      <p:cNvPr id="12325" name="Object 37">
                        <a:extLst>
                          <a:ext uri="{FF2B5EF4-FFF2-40B4-BE49-F238E27FC236}">
                            <a16:creationId xmlns:a16="http://schemas.microsoft.com/office/drawing/2014/main" id="{A93E1239-61A6-4FA2-9F74-62E8940E33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2860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26" name="Object 38">
            <a:extLst>
              <a:ext uri="{FF2B5EF4-FFF2-40B4-BE49-F238E27FC236}">
                <a16:creationId xmlns:a16="http://schemas.microsoft.com/office/drawing/2014/main" id="{2F7DD7C2-C4B7-482B-A1BA-3B0BE29530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6400" y="4648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7" name="CorelDRAW" r:id="rId42" imgW="380390" imgH="509084" progId="CorelDRAW.Graphic.11">
                  <p:embed/>
                </p:oleObj>
              </mc:Choice>
              <mc:Fallback>
                <p:oleObj name="CorelDRAW" r:id="rId42" imgW="380390" imgH="509084" progId="CorelDRAW.Graphic.11">
                  <p:embed/>
                  <p:pic>
                    <p:nvPicPr>
                      <p:cNvPr id="12326" name="Object 38">
                        <a:extLst>
                          <a:ext uri="{FF2B5EF4-FFF2-40B4-BE49-F238E27FC236}">
                            <a16:creationId xmlns:a16="http://schemas.microsoft.com/office/drawing/2014/main" id="{2F7DD7C2-C4B7-482B-A1BA-3B0BE29530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648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27" name="Object 39">
            <a:extLst>
              <a:ext uri="{FF2B5EF4-FFF2-40B4-BE49-F238E27FC236}">
                <a16:creationId xmlns:a16="http://schemas.microsoft.com/office/drawing/2014/main" id="{13B6C98C-E412-40D4-AC8F-01116B8E5D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3886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8" name="CorelDRAW" r:id="rId43" imgW="380390" imgH="509084" progId="CorelDRAW.Graphic.11">
                  <p:embed/>
                </p:oleObj>
              </mc:Choice>
              <mc:Fallback>
                <p:oleObj name="CorelDRAW" r:id="rId43" imgW="380390" imgH="509084" progId="CorelDRAW.Graphic.11">
                  <p:embed/>
                  <p:pic>
                    <p:nvPicPr>
                      <p:cNvPr id="12327" name="Object 39">
                        <a:extLst>
                          <a:ext uri="{FF2B5EF4-FFF2-40B4-BE49-F238E27FC236}">
                            <a16:creationId xmlns:a16="http://schemas.microsoft.com/office/drawing/2014/main" id="{13B6C98C-E412-40D4-AC8F-01116B8E5D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886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28" name="Object 40">
            <a:extLst>
              <a:ext uri="{FF2B5EF4-FFF2-40B4-BE49-F238E27FC236}">
                <a16:creationId xmlns:a16="http://schemas.microsoft.com/office/drawing/2014/main" id="{BA1BE919-FF6B-45C2-A2CB-3C83E6290D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5800" y="838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9" name="CorelDRAW" r:id="rId44" imgW="380390" imgH="509084" progId="CorelDRAW.Graphic.11">
                  <p:embed/>
                </p:oleObj>
              </mc:Choice>
              <mc:Fallback>
                <p:oleObj name="CorelDRAW" r:id="rId44" imgW="380390" imgH="509084" progId="CorelDRAW.Graphic.11">
                  <p:embed/>
                  <p:pic>
                    <p:nvPicPr>
                      <p:cNvPr id="12328" name="Object 40">
                        <a:extLst>
                          <a:ext uri="{FF2B5EF4-FFF2-40B4-BE49-F238E27FC236}">
                            <a16:creationId xmlns:a16="http://schemas.microsoft.com/office/drawing/2014/main" id="{BA1BE919-FF6B-45C2-A2CB-3C83E6290D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838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29" name="Object 41">
            <a:extLst>
              <a:ext uri="{FF2B5EF4-FFF2-40B4-BE49-F238E27FC236}">
                <a16:creationId xmlns:a16="http://schemas.microsoft.com/office/drawing/2014/main" id="{6C0C1EBE-D248-4AAC-8C4D-8D5D0827F2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401" y="47244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0" name="CorelDRAW" r:id="rId45" imgW="548911" imgH="599846" progId="CorelDRAW.Graphic.11">
                  <p:embed/>
                </p:oleObj>
              </mc:Choice>
              <mc:Fallback>
                <p:oleObj name="CorelDRAW" r:id="rId45" imgW="548911" imgH="599846" progId="CorelDRAW.Graphic.11">
                  <p:embed/>
                  <p:pic>
                    <p:nvPicPr>
                      <p:cNvPr id="12329" name="Object 41">
                        <a:extLst>
                          <a:ext uri="{FF2B5EF4-FFF2-40B4-BE49-F238E27FC236}">
                            <a16:creationId xmlns:a16="http://schemas.microsoft.com/office/drawing/2014/main" id="{6C0C1EBE-D248-4AAC-8C4D-8D5D0827F2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1" y="47244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30" name="Object 42">
            <a:extLst>
              <a:ext uri="{FF2B5EF4-FFF2-40B4-BE49-F238E27FC236}">
                <a16:creationId xmlns:a16="http://schemas.microsoft.com/office/drawing/2014/main" id="{7FF09749-776A-48A4-A526-03205DC4B8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1" y="41910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1" name="CorelDRAW" r:id="rId46" imgW="548911" imgH="599846" progId="CorelDRAW.Graphic.11">
                  <p:embed/>
                </p:oleObj>
              </mc:Choice>
              <mc:Fallback>
                <p:oleObj name="CorelDRAW" r:id="rId46" imgW="548911" imgH="599846" progId="CorelDRAW.Graphic.11">
                  <p:embed/>
                  <p:pic>
                    <p:nvPicPr>
                      <p:cNvPr id="12330" name="Object 42">
                        <a:extLst>
                          <a:ext uri="{FF2B5EF4-FFF2-40B4-BE49-F238E27FC236}">
                            <a16:creationId xmlns:a16="http://schemas.microsoft.com/office/drawing/2014/main" id="{7FF09749-776A-48A4-A526-03205DC4B8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1" y="41910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31" name="Object 43">
            <a:extLst>
              <a:ext uri="{FF2B5EF4-FFF2-40B4-BE49-F238E27FC236}">
                <a16:creationId xmlns:a16="http://schemas.microsoft.com/office/drawing/2014/main" id="{99431E3C-D67B-4041-BB06-CB8D65A7FA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1" y="32766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2" name="CorelDRAW" r:id="rId47" imgW="548911" imgH="599846" progId="CorelDRAW.Graphic.11">
                  <p:embed/>
                </p:oleObj>
              </mc:Choice>
              <mc:Fallback>
                <p:oleObj name="CorelDRAW" r:id="rId47" imgW="548911" imgH="599846" progId="CorelDRAW.Graphic.11">
                  <p:embed/>
                  <p:pic>
                    <p:nvPicPr>
                      <p:cNvPr id="12331" name="Object 43">
                        <a:extLst>
                          <a:ext uri="{FF2B5EF4-FFF2-40B4-BE49-F238E27FC236}">
                            <a16:creationId xmlns:a16="http://schemas.microsoft.com/office/drawing/2014/main" id="{99431E3C-D67B-4041-BB06-CB8D65A7FA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1" y="32766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32" name="Oval 44">
            <a:extLst>
              <a:ext uri="{FF2B5EF4-FFF2-40B4-BE49-F238E27FC236}">
                <a16:creationId xmlns:a16="http://schemas.microsoft.com/office/drawing/2014/main" id="{45D148FE-7D1F-439F-BE2E-AD6C33256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12954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33" name="Oval 45">
            <a:extLst>
              <a:ext uri="{FF2B5EF4-FFF2-40B4-BE49-F238E27FC236}">
                <a16:creationId xmlns:a16="http://schemas.microsoft.com/office/drawing/2014/main" id="{1811917D-801D-4D0F-926D-3EBF37B23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3716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34" name="Oval 46">
            <a:extLst>
              <a:ext uri="{FF2B5EF4-FFF2-40B4-BE49-F238E27FC236}">
                <a16:creationId xmlns:a16="http://schemas.microsoft.com/office/drawing/2014/main" id="{39E656E3-9789-4DCB-BD0C-766E2070A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9812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35" name="Oval 47">
            <a:extLst>
              <a:ext uri="{FF2B5EF4-FFF2-40B4-BE49-F238E27FC236}">
                <a16:creationId xmlns:a16="http://schemas.microsoft.com/office/drawing/2014/main" id="{FCE70EE2-D594-4BAF-BD7A-881AB7886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7432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36" name="Oval 48">
            <a:extLst>
              <a:ext uri="{FF2B5EF4-FFF2-40B4-BE49-F238E27FC236}">
                <a16:creationId xmlns:a16="http://schemas.microsoft.com/office/drawing/2014/main" id="{9BB5309A-1C34-4DDD-91A4-611F33556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3716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37" name="Oval 49">
            <a:extLst>
              <a:ext uri="{FF2B5EF4-FFF2-40B4-BE49-F238E27FC236}">
                <a16:creationId xmlns:a16="http://schemas.microsoft.com/office/drawing/2014/main" id="{60CADD75-EBC7-4061-ADFE-B348BE0B4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0574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38" name="Oval 50">
            <a:extLst>
              <a:ext uri="{FF2B5EF4-FFF2-40B4-BE49-F238E27FC236}">
                <a16:creationId xmlns:a16="http://schemas.microsoft.com/office/drawing/2014/main" id="{B787E78B-49EC-4960-9467-3B70BA32E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133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39" name="Oval 51">
            <a:extLst>
              <a:ext uri="{FF2B5EF4-FFF2-40B4-BE49-F238E27FC236}">
                <a16:creationId xmlns:a16="http://schemas.microsoft.com/office/drawing/2014/main" id="{98D8736A-B0F1-479F-A3AB-A95D6821F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133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40" name="Oval 52">
            <a:extLst>
              <a:ext uri="{FF2B5EF4-FFF2-40B4-BE49-F238E27FC236}">
                <a16:creationId xmlns:a16="http://schemas.microsoft.com/office/drawing/2014/main" id="{D1FC9EA4-4319-4D3E-B862-C55BE924D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133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41" name="Oval 53">
            <a:extLst>
              <a:ext uri="{FF2B5EF4-FFF2-40B4-BE49-F238E27FC236}">
                <a16:creationId xmlns:a16="http://schemas.microsoft.com/office/drawing/2014/main" id="{3330E442-A5A0-4E56-9682-8C1A54112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8194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42" name="Oval 54">
            <a:extLst>
              <a:ext uri="{FF2B5EF4-FFF2-40B4-BE49-F238E27FC236}">
                <a16:creationId xmlns:a16="http://schemas.microsoft.com/office/drawing/2014/main" id="{66C625F0-CF38-49D0-86FE-4AB58485F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0480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43" name="Oval 55">
            <a:extLst>
              <a:ext uri="{FF2B5EF4-FFF2-40B4-BE49-F238E27FC236}">
                <a16:creationId xmlns:a16="http://schemas.microsoft.com/office/drawing/2014/main" id="{CFDAA3E0-62A1-4E31-875A-FE802930A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0480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44" name="Oval 56">
            <a:extLst>
              <a:ext uri="{FF2B5EF4-FFF2-40B4-BE49-F238E27FC236}">
                <a16:creationId xmlns:a16="http://schemas.microsoft.com/office/drawing/2014/main" id="{6EA758E4-F7BD-4EA2-8C5F-2485A988D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9718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45" name="Oval 57">
            <a:extLst>
              <a:ext uri="{FF2B5EF4-FFF2-40B4-BE49-F238E27FC236}">
                <a16:creationId xmlns:a16="http://schemas.microsoft.com/office/drawing/2014/main" id="{EDFE8C46-D25E-4B70-BB7B-D820E0BB5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9718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46" name="Oval 58">
            <a:extLst>
              <a:ext uri="{FF2B5EF4-FFF2-40B4-BE49-F238E27FC236}">
                <a16:creationId xmlns:a16="http://schemas.microsoft.com/office/drawing/2014/main" id="{171BA9C0-484C-429F-97C9-A4E8284BA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8956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47" name="Oval 59">
            <a:extLst>
              <a:ext uri="{FF2B5EF4-FFF2-40B4-BE49-F238E27FC236}">
                <a16:creationId xmlns:a16="http://schemas.microsoft.com/office/drawing/2014/main" id="{FFA979E7-F171-4D79-B801-EC335BF6D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1242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48" name="Oval 60">
            <a:extLst>
              <a:ext uri="{FF2B5EF4-FFF2-40B4-BE49-F238E27FC236}">
                <a16:creationId xmlns:a16="http://schemas.microsoft.com/office/drawing/2014/main" id="{D7C7E122-8F5E-48A3-A347-F7BA4AEFA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1242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49" name="Oval 61">
            <a:extLst>
              <a:ext uri="{FF2B5EF4-FFF2-40B4-BE49-F238E27FC236}">
                <a16:creationId xmlns:a16="http://schemas.microsoft.com/office/drawing/2014/main" id="{A5F42BBF-C0CF-4B31-BA48-059603DE7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657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50" name="Oval 62">
            <a:extLst>
              <a:ext uri="{FF2B5EF4-FFF2-40B4-BE49-F238E27FC236}">
                <a16:creationId xmlns:a16="http://schemas.microsoft.com/office/drawing/2014/main" id="{8D483A88-51F9-4D58-AB02-67A5F0627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3657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51" name="Oval 63">
            <a:extLst>
              <a:ext uri="{FF2B5EF4-FFF2-40B4-BE49-F238E27FC236}">
                <a16:creationId xmlns:a16="http://schemas.microsoft.com/office/drawing/2014/main" id="{E310C82C-ED5E-414D-9211-18A4A3ABA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7338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52" name="Oval 64">
            <a:extLst>
              <a:ext uri="{FF2B5EF4-FFF2-40B4-BE49-F238E27FC236}">
                <a16:creationId xmlns:a16="http://schemas.microsoft.com/office/drawing/2014/main" id="{4A2C60C7-1758-4A7C-9F78-85443B5EB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7338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53" name="Oval 65">
            <a:extLst>
              <a:ext uri="{FF2B5EF4-FFF2-40B4-BE49-F238E27FC236}">
                <a16:creationId xmlns:a16="http://schemas.microsoft.com/office/drawing/2014/main" id="{D518AF4C-254C-4B76-A22A-E071BC056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7338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54" name="Oval 66">
            <a:extLst>
              <a:ext uri="{FF2B5EF4-FFF2-40B4-BE49-F238E27FC236}">
                <a16:creationId xmlns:a16="http://schemas.microsoft.com/office/drawing/2014/main" id="{6CFB48E8-4679-4BDC-8978-07AA7769F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7338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55" name="Oval 67">
            <a:extLst>
              <a:ext uri="{FF2B5EF4-FFF2-40B4-BE49-F238E27FC236}">
                <a16:creationId xmlns:a16="http://schemas.microsoft.com/office/drawing/2014/main" id="{81866F72-C961-44B2-8C95-9390CF7B8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657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56" name="Oval 68">
            <a:extLst>
              <a:ext uri="{FF2B5EF4-FFF2-40B4-BE49-F238E27FC236}">
                <a16:creationId xmlns:a16="http://schemas.microsoft.com/office/drawing/2014/main" id="{6F720F8B-7E81-4F4A-8B9F-D459D9738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5814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57" name="Oval 69">
            <a:extLst>
              <a:ext uri="{FF2B5EF4-FFF2-40B4-BE49-F238E27FC236}">
                <a16:creationId xmlns:a16="http://schemas.microsoft.com/office/drawing/2014/main" id="{1073425A-0313-4BA4-9079-2B15023D4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5814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58" name="Oval 70">
            <a:extLst>
              <a:ext uri="{FF2B5EF4-FFF2-40B4-BE49-F238E27FC236}">
                <a16:creationId xmlns:a16="http://schemas.microsoft.com/office/drawing/2014/main" id="{4C465BAC-E61A-4F5E-AD50-D7EBD17D6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2672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59" name="Oval 71">
            <a:extLst>
              <a:ext uri="{FF2B5EF4-FFF2-40B4-BE49-F238E27FC236}">
                <a16:creationId xmlns:a16="http://schemas.microsoft.com/office/drawing/2014/main" id="{A9787D16-AF44-4FAE-962A-A0D5D9A59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4958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60" name="Oval 72">
            <a:extLst>
              <a:ext uri="{FF2B5EF4-FFF2-40B4-BE49-F238E27FC236}">
                <a16:creationId xmlns:a16="http://schemas.microsoft.com/office/drawing/2014/main" id="{B39E10F4-814A-446B-8B0A-CBFAD8628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196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61" name="Oval 73">
            <a:extLst>
              <a:ext uri="{FF2B5EF4-FFF2-40B4-BE49-F238E27FC236}">
                <a16:creationId xmlns:a16="http://schemas.microsoft.com/office/drawing/2014/main" id="{2A30C635-170B-4D46-B45C-C50BEF018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3434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62" name="Oval 74">
            <a:extLst>
              <a:ext uri="{FF2B5EF4-FFF2-40B4-BE49-F238E27FC236}">
                <a16:creationId xmlns:a16="http://schemas.microsoft.com/office/drawing/2014/main" id="{77DA01F4-B558-4AA8-A21F-9F7FEC8B0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5720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63" name="Oval 75">
            <a:extLst>
              <a:ext uri="{FF2B5EF4-FFF2-40B4-BE49-F238E27FC236}">
                <a16:creationId xmlns:a16="http://schemas.microsoft.com/office/drawing/2014/main" id="{467BF863-8049-4F1C-AE77-92F3EE8F2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6482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64" name="Oval 76">
            <a:extLst>
              <a:ext uri="{FF2B5EF4-FFF2-40B4-BE49-F238E27FC236}">
                <a16:creationId xmlns:a16="http://schemas.microsoft.com/office/drawing/2014/main" id="{F905E73A-F03E-4C68-9F7B-6E68B0005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6482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65" name="Oval 77">
            <a:extLst>
              <a:ext uri="{FF2B5EF4-FFF2-40B4-BE49-F238E27FC236}">
                <a16:creationId xmlns:a16="http://schemas.microsoft.com/office/drawing/2014/main" id="{86D73979-EB36-4F6A-A1A7-4462721DB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6482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66" name="Oval 78">
            <a:extLst>
              <a:ext uri="{FF2B5EF4-FFF2-40B4-BE49-F238E27FC236}">
                <a16:creationId xmlns:a16="http://schemas.microsoft.com/office/drawing/2014/main" id="{B8D17228-72C4-41ED-9EB2-247A40F27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6482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67" name="Oval 79">
            <a:extLst>
              <a:ext uri="{FF2B5EF4-FFF2-40B4-BE49-F238E27FC236}">
                <a16:creationId xmlns:a16="http://schemas.microsoft.com/office/drawing/2014/main" id="{ECDF5601-4287-4FBA-83D0-27188F8B7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6482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2368" name="Object 80">
            <a:extLst>
              <a:ext uri="{FF2B5EF4-FFF2-40B4-BE49-F238E27FC236}">
                <a16:creationId xmlns:a16="http://schemas.microsoft.com/office/drawing/2014/main" id="{223CA078-798D-4ADF-8710-216CDFC5A0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1" y="1600201"/>
          <a:ext cx="1268413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3" name="CorelDRAW" r:id="rId48" imgW="2183452" imgH="3999518" progId="CorelDRAW.Graphic.11">
                  <p:embed/>
                </p:oleObj>
              </mc:Choice>
              <mc:Fallback>
                <p:oleObj name="CorelDRAW" r:id="rId48" imgW="2183452" imgH="3999518" progId="CorelDRAW.Graphic.11">
                  <p:embed/>
                  <p:pic>
                    <p:nvPicPr>
                      <p:cNvPr id="12368" name="Object 80">
                        <a:extLst>
                          <a:ext uri="{FF2B5EF4-FFF2-40B4-BE49-F238E27FC236}">
                            <a16:creationId xmlns:a16="http://schemas.microsoft.com/office/drawing/2014/main" id="{223CA078-798D-4ADF-8710-216CDFC5A0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1600201"/>
                        <a:ext cx="1268413" cy="232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69" name="Oval 81">
            <a:extLst>
              <a:ext uri="{FF2B5EF4-FFF2-40B4-BE49-F238E27FC236}">
                <a16:creationId xmlns:a16="http://schemas.microsoft.com/office/drawing/2014/main" id="{75AE2AB8-C110-4E7A-9CFA-5244F61C5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524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70" name="Oval 82">
            <a:extLst>
              <a:ext uri="{FF2B5EF4-FFF2-40B4-BE49-F238E27FC236}">
                <a16:creationId xmlns:a16="http://schemas.microsoft.com/office/drawing/2014/main" id="{C70CB8A6-CB42-496D-B23A-6B2A301D1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95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71" name="Oval 83">
            <a:extLst>
              <a:ext uri="{FF2B5EF4-FFF2-40B4-BE49-F238E27FC236}">
                <a16:creationId xmlns:a16="http://schemas.microsoft.com/office/drawing/2014/main" id="{1A7A1EAA-02B2-4089-9CCF-87E94B29A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581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72" name="Oval 84">
            <a:extLst>
              <a:ext uri="{FF2B5EF4-FFF2-40B4-BE49-F238E27FC236}">
                <a16:creationId xmlns:a16="http://schemas.microsoft.com/office/drawing/2014/main" id="{E739184C-34E0-4152-A2DA-4E3B44197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73" name="Oval 85">
            <a:extLst>
              <a:ext uri="{FF2B5EF4-FFF2-40B4-BE49-F238E27FC236}">
                <a16:creationId xmlns:a16="http://schemas.microsoft.com/office/drawing/2014/main" id="{159E6A5E-CA13-4033-8381-ABE7ABFC8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971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74" name="Oval 86">
            <a:extLst>
              <a:ext uri="{FF2B5EF4-FFF2-40B4-BE49-F238E27FC236}">
                <a16:creationId xmlns:a16="http://schemas.microsoft.com/office/drawing/2014/main" id="{7D3F576F-6592-4C64-9ED6-7CDCB3E57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26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75" name="Oval 87">
            <a:extLst>
              <a:ext uri="{FF2B5EF4-FFF2-40B4-BE49-F238E27FC236}">
                <a16:creationId xmlns:a16="http://schemas.microsoft.com/office/drawing/2014/main" id="{F3C943E0-740E-41FE-A1C5-99094781B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648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76" name="Oval 88">
            <a:extLst>
              <a:ext uri="{FF2B5EF4-FFF2-40B4-BE49-F238E27FC236}">
                <a16:creationId xmlns:a16="http://schemas.microsoft.com/office/drawing/2014/main" id="{65E21796-78A8-4A5B-9D6D-95635ADA4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438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77" name="Oval 89">
            <a:extLst>
              <a:ext uri="{FF2B5EF4-FFF2-40B4-BE49-F238E27FC236}">
                <a16:creationId xmlns:a16="http://schemas.microsoft.com/office/drawing/2014/main" id="{DFBDCB7F-3E98-4D97-9590-D3E34DFD7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75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2378" name="Object 90">
            <a:extLst>
              <a:ext uri="{FF2B5EF4-FFF2-40B4-BE49-F238E27FC236}">
                <a16:creationId xmlns:a16="http://schemas.microsoft.com/office/drawing/2014/main" id="{0EAF22F5-630D-4B42-8185-46B2BB7898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1" y="2209800"/>
          <a:ext cx="156051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4" name="CorelDRAW" r:id="rId50" imgW="2529705" imgH="3461444" progId="CorelDRAW.Graphic.11">
                  <p:embed/>
                </p:oleObj>
              </mc:Choice>
              <mc:Fallback>
                <p:oleObj name="CorelDRAW" r:id="rId50" imgW="2529705" imgH="3461444" progId="CorelDRAW.Graphic.11">
                  <p:embed/>
                  <p:pic>
                    <p:nvPicPr>
                      <p:cNvPr id="12378" name="Object 90">
                        <a:extLst>
                          <a:ext uri="{FF2B5EF4-FFF2-40B4-BE49-F238E27FC236}">
                            <a16:creationId xmlns:a16="http://schemas.microsoft.com/office/drawing/2014/main" id="{0EAF22F5-630D-4B42-8185-46B2BB7898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1" y="2209800"/>
                        <a:ext cx="1560513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79" name="Object 91">
            <a:extLst>
              <a:ext uri="{FF2B5EF4-FFF2-40B4-BE49-F238E27FC236}">
                <a16:creationId xmlns:a16="http://schemas.microsoft.com/office/drawing/2014/main" id="{7CBC0839-F551-4E4A-BDC3-505B4045C2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1" y="2590800"/>
          <a:ext cx="156051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5" name="CorelDRAW" r:id="rId52" imgW="2529705" imgH="3461444" progId="CorelDRAW.Graphic.11">
                  <p:embed/>
                </p:oleObj>
              </mc:Choice>
              <mc:Fallback>
                <p:oleObj name="CorelDRAW" r:id="rId52" imgW="2529705" imgH="3461444" progId="CorelDRAW.Graphic.11">
                  <p:embed/>
                  <p:pic>
                    <p:nvPicPr>
                      <p:cNvPr id="12379" name="Object 91">
                        <a:extLst>
                          <a:ext uri="{FF2B5EF4-FFF2-40B4-BE49-F238E27FC236}">
                            <a16:creationId xmlns:a16="http://schemas.microsoft.com/office/drawing/2014/main" id="{7CBC0839-F551-4E4A-BDC3-505B4045C2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2590800"/>
                        <a:ext cx="1560513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80" name="Object 92">
            <a:extLst>
              <a:ext uri="{FF2B5EF4-FFF2-40B4-BE49-F238E27FC236}">
                <a16:creationId xmlns:a16="http://schemas.microsoft.com/office/drawing/2014/main" id="{70B0F977-5281-42B0-B772-C11DC83160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9001" y="1447801"/>
          <a:ext cx="1268413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6" name="CorelDRAW" r:id="rId53" imgW="2183452" imgH="3999518" progId="CorelDRAW.Graphic.11">
                  <p:embed/>
                </p:oleObj>
              </mc:Choice>
              <mc:Fallback>
                <p:oleObj name="CorelDRAW" r:id="rId53" imgW="2183452" imgH="3999518" progId="CorelDRAW.Graphic.11">
                  <p:embed/>
                  <p:pic>
                    <p:nvPicPr>
                      <p:cNvPr id="12380" name="Object 92">
                        <a:extLst>
                          <a:ext uri="{FF2B5EF4-FFF2-40B4-BE49-F238E27FC236}">
                            <a16:creationId xmlns:a16="http://schemas.microsoft.com/office/drawing/2014/main" id="{70B0F977-5281-42B0-B772-C11DC83160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1" y="1447801"/>
                        <a:ext cx="1268413" cy="232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81" name="Object 93">
            <a:extLst>
              <a:ext uri="{FF2B5EF4-FFF2-40B4-BE49-F238E27FC236}">
                <a16:creationId xmlns:a16="http://schemas.microsoft.com/office/drawing/2014/main" id="{067A760A-92F6-4FF7-A0FB-E78A882673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44038" y="609600"/>
          <a:ext cx="1223962" cy="337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7" name="CorelDRAW" r:id="rId54" imgW="2448154" imgH="3379893" progId="CorelDRAW.Graphic.11">
                  <p:embed/>
                </p:oleObj>
              </mc:Choice>
              <mc:Fallback>
                <p:oleObj name="CorelDRAW" r:id="rId54" imgW="2448154" imgH="3379893" progId="CorelDRAW.Graphic.11">
                  <p:embed/>
                  <p:pic>
                    <p:nvPicPr>
                      <p:cNvPr id="12381" name="Object 93">
                        <a:extLst>
                          <a:ext uri="{FF2B5EF4-FFF2-40B4-BE49-F238E27FC236}">
                            <a16:creationId xmlns:a16="http://schemas.microsoft.com/office/drawing/2014/main" id="{067A760A-92F6-4FF7-A0FB-E78A882673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0000"/>
                      <a:stretch>
                        <a:fillRect/>
                      </a:stretch>
                    </p:blipFill>
                    <p:spPr bwMode="auto">
                      <a:xfrm>
                        <a:off x="9444038" y="609600"/>
                        <a:ext cx="1223962" cy="337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82" name="Object 94">
            <a:extLst>
              <a:ext uri="{FF2B5EF4-FFF2-40B4-BE49-F238E27FC236}">
                <a16:creationId xmlns:a16="http://schemas.microsoft.com/office/drawing/2014/main" id="{39780D6B-2300-49B7-A886-543A339797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1" y="2209800"/>
          <a:ext cx="1400175" cy="193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8" name="CorelDRAW" r:id="rId56" imgW="2448154" imgH="3379893" progId="CorelDRAW.Graphic.11">
                  <p:embed/>
                </p:oleObj>
              </mc:Choice>
              <mc:Fallback>
                <p:oleObj name="CorelDRAW" r:id="rId56" imgW="2448154" imgH="3379893" progId="CorelDRAW.Graphic.11">
                  <p:embed/>
                  <p:pic>
                    <p:nvPicPr>
                      <p:cNvPr id="12382" name="Object 94">
                        <a:extLst>
                          <a:ext uri="{FF2B5EF4-FFF2-40B4-BE49-F238E27FC236}">
                            <a16:creationId xmlns:a16="http://schemas.microsoft.com/office/drawing/2014/main" id="{39780D6B-2300-49B7-A886-543A339797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1" y="2209800"/>
                        <a:ext cx="1400175" cy="193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83" name="Oval 95">
            <a:extLst>
              <a:ext uri="{FF2B5EF4-FFF2-40B4-BE49-F238E27FC236}">
                <a16:creationId xmlns:a16="http://schemas.microsoft.com/office/drawing/2014/main" id="{15FB1D05-FC80-46F0-8679-213A2F56C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5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84" name="Oval 96">
            <a:extLst>
              <a:ext uri="{FF2B5EF4-FFF2-40B4-BE49-F238E27FC236}">
                <a16:creationId xmlns:a16="http://schemas.microsoft.com/office/drawing/2014/main" id="{EB14BB48-3F68-49E8-B935-F6D618721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85" name="Oval 97">
            <a:extLst>
              <a:ext uri="{FF2B5EF4-FFF2-40B4-BE49-F238E27FC236}">
                <a16:creationId xmlns:a16="http://schemas.microsoft.com/office/drawing/2014/main" id="{291AF95E-9152-47C1-AE74-82B9B2950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895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86" name="Oval 98">
            <a:extLst>
              <a:ext uri="{FF2B5EF4-FFF2-40B4-BE49-F238E27FC236}">
                <a16:creationId xmlns:a16="http://schemas.microsoft.com/office/drawing/2014/main" id="{F2A5CE08-A0C3-44FA-9FA9-626D9D416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87" name="Oval 99">
            <a:extLst>
              <a:ext uri="{FF2B5EF4-FFF2-40B4-BE49-F238E27FC236}">
                <a16:creationId xmlns:a16="http://schemas.microsoft.com/office/drawing/2014/main" id="{AE3A9DFF-5805-4C24-9938-FEF7A8E88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2057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88" name="Oval 100">
            <a:extLst>
              <a:ext uri="{FF2B5EF4-FFF2-40B4-BE49-F238E27FC236}">
                <a16:creationId xmlns:a16="http://schemas.microsoft.com/office/drawing/2014/main" id="{CDB595D4-C6A7-4A8B-9C1A-B61C7DB4E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133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89" name="Oval 101">
            <a:extLst>
              <a:ext uri="{FF2B5EF4-FFF2-40B4-BE49-F238E27FC236}">
                <a16:creationId xmlns:a16="http://schemas.microsoft.com/office/drawing/2014/main" id="{662D86AF-7FB5-495E-BEDB-AE5828C54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914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90" name="Oval 102">
            <a:extLst>
              <a:ext uri="{FF2B5EF4-FFF2-40B4-BE49-F238E27FC236}">
                <a16:creationId xmlns:a16="http://schemas.microsoft.com/office/drawing/2014/main" id="{F33A9A82-9325-4D9D-AE0A-9C515218A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2209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91" name="Oval 103">
            <a:extLst>
              <a:ext uri="{FF2B5EF4-FFF2-40B4-BE49-F238E27FC236}">
                <a16:creationId xmlns:a16="http://schemas.microsoft.com/office/drawing/2014/main" id="{FE9E3EDB-C70F-4FA8-8C3A-CB1B51C1B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133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92" name="Oval 104">
            <a:extLst>
              <a:ext uri="{FF2B5EF4-FFF2-40B4-BE49-F238E27FC236}">
                <a16:creationId xmlns:a16="http://schemas.microsoft.com/office/drawing/2014/main" id="{7C775D34-7BF6-4373-BDD9-4B9CF449A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657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93" name="Oval 105">
            <a:extLst>
              <a:ext uri="{FF2B5EF4-FFF2-40B4-BE49-F238E27FC236}">
                <a16:creationId xmlns:a16="http://schemas.microsoft.com/office/drawing/2014/main" id="{9B04640F-296F-4882-B3D9-91C3F8A28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676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94" name="Oval 106">
            <a:extLst>
              <a:ext uri="{FF2B5EF4-FFF2-40B4-BE49-F238E27FC236}">
                <a16:creationId xmlns:a16="http://schemas.microsoft.com/office/drawing/2014/main" id="{A34495A2-CA1E-4452-8061-016A4FB0B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685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95" name="Oval 107">
            <a:extLst>
              <a:ext uri="{FF2B5EF4-FFF2-40B4-BE49-F238E27FC236}">
                <a16:creationId xmlns:a16="http://schemas.microsoft.com/office/drawing/2014/main" id="{C91D4033-677A-4925-B700-0C7E722B6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447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96" name="Oval 108">
            <a:extLst>
              <a:ext uri="{FF2B5EF4-FFF2-40B4-BE49-F238E27FC236}">
                <a16:creationId xmlns:a16="http://schemas.microsoft.com/office/drawing/2014/main" id="{E777F885-7B44-4A36-9746-A68742C29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2514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97" name="Oval 109">
            <a:extLst>
              <a:ext uri="{FF2B5EF4-FFF2-40B4-BE49-F238E27FC236}">
                <a16:creationId xmlns:a16="http://schemas.microsoft.com/office/drawing/2014/main" id="{128D1D4D-1454-4677-B840-79277DB36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800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98" name="Oval 110">
            <a:extLst>
              <a:ext uri="{FF2B5EF4-FFF2-40B4-BE49-F238E27FC236}">
                <a16:creationId xmlns:a16="http://schemas.microsoft.com/office/drawing/2014/main" id="{94FD17DF-CFD8-48CF-9449-47DE17145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4953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99" name="Oval 111">
            <a:extLst>
              <a:ext uri="{FF2B5EF4-FFF2-40B4-BE49-F238E27FC236}">
                <a16:creationId xmlns:a16="http://schemas.microsoft.com/office/drawing/2014/main" id="{48A47240-0DF0-4B93-B7F8-B85003912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3276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400" name="Oval 112">
            <a:extLst>
              <a:ext uri="{FF2B5EF4-FFF2-40B4-BE49-F238E27FC236}">
                <a16:creationId xmlns:a16="http://schemas.microsoft.com/office/drawing/2014/main" id="{762F1183-AB41-44A5-895D-D438D01FD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56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401" name="Oval 113">
            <a:extLst>
              <a:ext uri="{FF2B5EF4-FFF2-40B4-BE49-F238E27FC236}">
                <a16:creationId xmlns:a16="http://schemas.microsoft.com/office/drawing/2014/main" id="{713F4B6E-D61B-4397-97C4-0BA9C3C5A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4343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402" name="Oval 114">
            <a:extLst>
              <a:ext uri="{FF2B5EF4-FFF2-40B4-BE49-F238E27FC236}">
                <a16:creationId xmlns:a16="http://schemas.microsoft.com/office/drawing/2014/main" id="{1B1C5EFB-CD93-4A09-B212-A7946AAA9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191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403" name="Oval 115">
            <a:extLst>
              <a:ext uri="{FF2B5EF4-FFF2-40B4-BE49-F238E27FC236}">
                <a16:creationId xmlns:a16="http://schemas.microsoft.com/office/drawing/2014/main" id="{51E5AE8E-8B49-419E-88E3-5251EBF5C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971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404" name="Oval 116">
            <a:extLst>
              <a:ext uri="{FF2B5EF4-FFF2-40B4-BE49-F238E27FC236}">
                <a16:creationId xmlns:a16="http://schemas.microsoft.com/office/drawing/2014/main" id="{58487325-4BBF-4CB0-B817-D88798ACD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26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405" name="Oval 117">
            <a:extLst>
              <a:ext uri="{FF2B5EF4-FFF2-40B4-BE49-F238E27FC236}">
                <a16:creationId xmlns:a16="http://schemas.microsoft.com/office/drawing/2014/main" id="{13DB529B-736C-49A5-9777-57AF9651F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191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406" name="Oval 118">
            <a:extLst>
              <a:ext uri="{FF2B5EF4-FFF2-40B4-BE49-F238E27FC236}">
                <a16:creationId xmlns:a16="http://schemas.microsoft.com/office/drawing/2014/main" id="{D66DC46F-6833-4116-AE0F-08E8ADC99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56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407" name="Oval 119">
            <a:extLst>
              <a:ext uri="{FF2B5EF4-FFF2-40B4-BE49-F238E27FC236}">
                <a16:creationId xmlns:a16="http://schemas.microsoft.com/office/drawing/2014/main" id="{940A74D8-B9B7-4386-867C-9D580190C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733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408" name="Oval 120">
            <a:extLst>
              <a:ext uri="{FF2B5EF4-FFF2-40B4-BE49-F238E27FC236}">
                <a16:creationId xmlns:a16="http://schemas.microsoft.com/office/drawing/2014/main" id="{2361E86E-3585-4A3A-96DE-8F2F9FAC6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409" name="Oval 121">
            <a:extLst>
              <a:ext uri="{FF2B5EF4-FFF2-40B4-BE49-F238E27FC236}">
                <a16:creationId xmlns:a16="http://schemas.microsoft.com/office/drawing/2014/main" id="{A5C2F037-BAE3-410A-ABC7-833C3F970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410" name="Oval 122">
            <a:extLst>
              <a:ext uri="{FF2B5EF4-FFF2-40B4-BE49-F238E27FC236}">
                <a16:creationId xmlns:a16="http://schemas.microsoft.com/office/drawing/2014/main" id="{81A35DC8-7A3F-4C93-93F0-8944D1854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304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411" name="Oval 123">
            <a:extLst>
              <a:ext uri="{FF2B5EF4-FFF2-40B4-BE49-F238E27FC236}">
                <a16:creationId xmlns:a16="http://schemas.microsoft.com/office/drawing/2014/main" id="{CD511AFD-954D-44F7-BAAB-B5EAEFABB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914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412" name="Oval 124">
            <a:extLst>
              <a:ext uri="{FF2B5EF4-FFF2-40B4-BE49-F238E27FC236}">
                <a16:creationId xmlns:a16="http://schemas.microsoft.com/office/drawing/2014/main" id="{4FAFBFA0-20DA-4A98-83C6-84A61F575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685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413" name="Oval 125">
            <a:extLst>
              <a:ext uri="{FF2B5EF4-FFF2-40B4-BE49-F238E27FC236}">
                <a16:creationId xmlns:a16="http://schemas.microsoft.com/office/drawing/2014/main" id="{00D5A384-A2EF-4BEB-B8A8-59A03392D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1371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414" name="Oval 126">
            <a:extLst>
              <a:ext uri="{FF2B5EF4-FFF2-40B4-BE49-F238E27FC236}">
                <a16:creationId xmlns:a16="http://schemas.microsoft.com/office/drawing/2014/main" id="{A06318DB-F8AC-4E84-9A28-6F0CFF77B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1524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415" name="Oval 127">
            <a:extLst>
              <a:ext uri="{FF2B5EF4-FFF2-40B4-BE49-F238E27FC236}">
                <a16:creationId xmlns:a16="http://schemas.microsoft.com/office/drawing/2014/main" id="{9F1E4DF5-1C53-489B-92A2-F4605292E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28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416" name="Oval 128">
            <a:extLst>
              <a:ext uri="{FF2B5EF4-FFF2-40B4-BE49-F238E27FC236}">
                <a16:creationId xmlns:a16="http://schemas.microsoft.com/office/drawing/2014/main" id="{E033B6A5-DFCE-4684-8CB3-C95B9F44B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75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417" name="Oval 129">
            <a:extLst>
              <a:ext uri="{FF2B5EF4-FFF2-40B4-BE49-F238E27FC236}">
                <a16:creationId xmlns:a16="http://schemas.microsoft.com/office/drawing/2014/main" id="{E2F5AB30-AA79-46D8-B7E7-A1CC60337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418" name="Oval 130">
            <a:extLst>
              <a:ext uri="{FF2B5EF4-FFF2-40B4-BE49-F238E27FC236}">
                <a16:creationId xmlns:a16="http://schemas.microsoft.com/office/drawing/2014/main" id="{560499D3-FFB6-4F20-80A9-440AA52F5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2419" name="Object 131">
            <a:extLst>
              <a:ext uri="{FF2B5EF4-FFF2-40B4-BE49-F238E27FC236}">
                <a16:creationId xmlns:a16="http://schemas.microsoft.com/office/drawing/2014/main" id="{ADD9615F-1C4A-4D90-91DF-82E6571E71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24801" y="1295400"/>
          <a:ext cx="190817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9" name="CorelDRAW" r:id="rId57" imgW="765387" imgH="1499887" progId="CorelDRAW.Graphic.11">
                  <p:embed/>
                </p:oleObj>
              </mc:Choice>
              <mc:Fallback>
                <p:oleObj name="CorelDRAW" r:id="rId57" imgW="765387" imgH="1499887" progId="CorelDRAW.Graphic.11">
                  <p:embed/>
                  <p:pic>
                    <p:nvPicPr>
                      <p:cNvPr id="12419" name="Object 131">
                        <a:extLst>
                          <a:ext uri="{FF2B5EF4-FFF2-40B4-BE49-F238E27FC236}">
                            <a16:creationId xmlns:a16="http://schemas.microsoft.com/office/drawing/2014/main" id="{ADD9615F-1C4A-4D90-91DF-82E6571E71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1" y="1295400"/>
                        <a:ext cx="190817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21" name="Object 133">
            <a:extLst>
              <a:ext uri="{FF2B5EF4-FFF2-40B4-BE49-F238E27FC236}">
                <a16:creationId xmlns:a16="http://schemas.microsoft.com/office/drawing/2014/main" id="{607BC807-4340-4778-9392-34614F9581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7801" y="3505200"/>
          <a:ext cx="379413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0" name="CorelDRAW" r:id="rId59" imgW="379849" imgH="509084" progId="CorelDRAW.Graphic.11">
                  <p:embed/>
                </p:oleObj>
              </mc:Choice>
              <mc:Fallback>
                <p:oleObj name="CorelDRAW" r:id="rId59" imgW="379849" imgH="509084" progId="CorelDRAW.Graphic.11">
                  <p:embed/>
                  <p:pic>
                    <p:nvPicPr>
                      <p:cNvPr id="12421" name="Object 133">
                        <a:extLst>
                          <a:ext uri="{FF2B5EF4-FFF2-40B4-BE49-F238E27FC236}">
                            <a16:creationId xmlns:a16="http://schemas.microsoft.com/office/drawing/2014/main" id="{607BC807-4340-4778-9392-34614F9581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1" y="3505200"/>
                        <a:ext cx="379413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23" name="Object 135">
            <a:extLst>
              <a:ext uri="{FF2B5EF4-FFF2-40B4-BE49-F238E27FC236}">
                <a16:creationId xmlns:a16="http://schemas.microsoft.com/office/drawing/2014/main" id="{06DA02A3-F090-4A0C-AF3E-0494FF71DE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41910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1" name="CorelDRAW" r:id="rId61" imgW="380390" imgH="509084" progId="CorelDRAW.Graphic.11">
                  <p:embed/>
                </p:oleObj>
              </mc:Choice>
              <mc:Fallback>
                <p:oleObj name="CorelDRAW" r:id="rId61" imgW="380390" imgH="509084" progId="CorelDRAW.Graphic.11">
                  <p:embed/>
                  <p:pic>
                    <p:nvPicPr>
                      <p:cNvPr id="12423" name="Object 135">
                        <a:extLst>
                          <a:ext uri="{FF2B5EF4-FFF2-40B4-BE49-F238E27FC236}">
                            <a16:creationId xmlns:a16="http://schemas.microsoft.com/office/drawing/2014/main" id="{06DA02A3-F090-4A0C-AF3E-0494FF71DE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1910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24" name="Object 136">
            <a:extLst>
              <a:ext uri="{FF2B5EF4-FFF2-40B4-BE49-F238E27FC236}">
                <a16:creationId xmlns:a16="http://schemas.microsoft.com/office/drawing/2014/main" id="{6275E40B-2E65-454A-8A3D-A18DC9EFE5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15000" y="34290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2" name="CorelDRAW" r:id="rId62" imgW="380390" imgH="509084" progId="CorelDRAW.Graphic.11">
                  <p:embed/>
                </p:oleObj>
              </mc:Choice>
              <mc:Fallback>
                <p:oleObj name="CorelDRAW" r:id="rId62" imgW="380390" imgH="509084" progId="CorelDRAW.Graphic.11">
                  <p:embed/>
                  <p:pic>
                    <p:nvPicPr>
                      <p:cNvPr id="12424" name="Object 136">
                        <a:extLst>
                          <a:ext uri="{FF2B5EF4-FFF2-40B4-BE49-F238E27FC236}">
                            <a16:creationId xmlns:a16="http://schemas.microsoft.com/office/drawing/2014/main" id="{6275E40B-2E65-454A-8A3D-A18DC9EFE5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4290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25" name="Object 137">
            <a:extLst>
              <a:ext uri="{FF2B5EF4-FFF2-40B4-BE49-F238E27FC236}">
                <a16:creationId xmlns:a16="http://schemas.microsoft.com/office/drawing/2014/main" id="{47293DBA-BF20-4BC9-958A-00C94D05EF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1981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3" name="CorelDRAW" r:id="rId63" imgW="380390" imgH="509084" progId="CorelDRAW.Graphic.11">
                  <p:embed/>
                </p:oleObj>
              </mc:Choice>
              <mc:Fallback>
                <p:oleObj name="CorelDRAW" r:id="rId63" imgW="380390" imgH="509084" progId="CorelDRAW.Graphic.11">
                  <p:embed/>
                  <p:pic>
                    <p:nvPicPr>
                      <p:cNvPr id="12425" name="Object 137">
                        <a:extLst>
                          <a:ext uri="{FF2B5EF4-FFF2-40B4-BE49-F238E27FC236}">
                            <a16:creationId xmlns:a16="http://schemas.microsoft.com/office/drawing/2014/main" id="{47293DBA-BF20-4BC9-958A-00C94D05EF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981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26" name="Object 138">
            <a:extLst>
              <a:ext uri="{FF2B5EF4-FFF2-40B4-BE49-F238E27FC236}">
                <a16:creationId xmlns:a16="http://schemas.microsoft.com/office/drawing/2014/main" id="{A8890990-3467-4F53-8976-DC5D94C14F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10200" y="43434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4" name="CorelDRAW" r:id="rId64" imgW="380390" imgH="509084" progId="CorelDRAW.Graphic.11">
                  <p:embed/>
                </p:oleObj>
              </mc:Choice>
              <mc:Fallback>
                <p:oleObj name="CorelDRAW" r:id="rId64" imgW="380390" imgH="509084" progId="CorelDRAW.Graphic.11">
                  <p:embed/>
                  <p:pic>
                    <p:nvPicPr>
                      <p:cNvPr id="12426" name="Object 138">
                        <a:extLst>
                          <a:ext uri="{FF2B5EF4-FFF2-40B4-BE49-F238E27FC236}">
                            <a16:creationId xmlns:a16="http://schemas.microsoft.com/office/drawing/2014/main" id="{A8890990-3467-4F53-8976-DC5D94C14F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3434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27" name="Object 139">
            <a:extLst>
              <a:ext uri="{FF2B5EF4-FFF2-40B4-BE49-F238E27FC236}">
                <a16:creationId xmlns:a16="http://schemas.microsoft.com/office/drawing/2014/main" id="{85FBC3DD-BD49-4BBB-94E9-A9E5B2C277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1" y="38862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5" name="CorelDRAW" r:id="rId65" imgW="548911" imgH="599846" progId="CorelDRAW.Graphic.11">
                  <p:embed/>
                </p:oleObj>
              </mc:Choice>
              <mc:Fallback>
                <p:oleObj name="CorelDRAW" r:id="rId65" imgW="548911" imgH="599846" progId="CorelDRAW.Graphic.11">
                  <p:embed/>
                  <p:pic>
                    <p:nvPicPr>
                      <p:cNvPr id="12427" name="Object 139">
                        <a:extLst>
                          <a:ext uri="{FF2B5EF4-FFF2-40B4-BE49-F238E27FC236}">
                            <a16:creationId xmlns:a16="http://schemas.microsoft.com/office/drawing/2014/main" id="{85FBC3DD-BD49-4BBB-94E9-A9E5B2C277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1" y="38862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28" name="Object 140">
            <a:extLst>
              <a:ext uri="{FF2B5EF4-FFF2-40B4-BE49-F238E27FC236}">
                <a16:creationId xmlns:a16="http://schemas.microsoft.com/office/drawing/2014/main" id="{E66B0E28-DB22-436B-8574-8B9E52E512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1" y="29718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6" name="CorelDRAW" r:id="rId66" imgW="548911" imgH="599846" progId="CorelDRAW.Graphic.11">
                  <p:embed/>
                </p:oleObj>
              </mc:Choice>
              <mc:Fallback>
                <p:oleObj name="CorelDRAW" r:id="rId66" imgW="548911" imgH="599846" progId="CorelDRAW.Graphic.11">
                  <p:embed/>
                  <p:pic>
                    <p:nvPicPr>
                      <p:cNvPr id="12428" name="Object 140">
                        <a:extLst>
                          <a:ext uri="{FF2B5EF4-FFF2-40B4-BE49-F238E27FC236}">
                            <a16:creationId xmlns:a16="http://schemas.microsoft.com/office/drawing/2014/main" id="{E66B0E28-DB22-436B-8574-8B9E52E512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1" y="29718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30" name="Object 142">
            <a:extLst>
              <a:ext uri="{FF2B5EF4-FFF2-40B4-BE49-F238E27FC236}">
                <a16:creationId xmlns:a16="http://schemas.microsoft.com/office/drawing/2014/main" id="{A5E05922-BFA2-4046-9A1C-458C2F40CA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72401" y="3352800"/>
          <a:ext cx="2301875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7" name="CorelDRAW" r:id="rId67" imgW="2071827" imgH="3154206" progId="CorelDRAW.Graphic.11">
                  <p:embed/>
                </p:oleObj>
              </mc:Choice>
              <mc:Fallback>
                <p:oleObj name="CorelDRAW" r:id="rId67" imgW="2071827" imgH="3154206" progId="CorelDRAW.Graphic.11">
                  <p:embed/>
                  <p:pic>
                    <p:nvPicPr>
                      <p:cNvPr id="12430" name="Object 142">
                        <a:extLst>
                          <a:ext uri="{FF2B5EF4-FFF2-40B4-BE49-F238E27FC236}">
                            <a16:creationId xmlns:a16="http://schemas.microsoft.com/office/drawing/2014/main" id="{A5E05922-BFA2-4046-9A1C-458C2F40CA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1" y="3352800"/>
                        <a:ext cx="2301875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31" name="Object 143">
            <a:extLst>
              <a:ext uri="{FF2B5EF4-FFF2-40B4-BE49-F238E27FC236}">
                <a16:creationId xmlns:a16="http://schemas.microsoft.com/office/drawing/2014/main" id="{BB4FCDA5-BFE7-4935-BE31-CA96930683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3800" y="4419600"/>
          <a:ext cx="1676400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8" name="CorelDRAW" r:id="rId69" imgW="3939913" imgH="4909312" progId="CorelDRAW.Graphic.11">
                  <p:embed/>
                </p:oleObj>
              </mc:Choice>
              <mc:Fallback>
                <p:oleObj name="CorelDRAW" r:id="rId69" imgW="3939913" imgH="4909312" progId="CorelDRAW.Graphic.11">
                  <p:embed/>
                  <p:pic>
                    <p:nvPicPr>
                      <p:cNvPr id="12431" name="Object 143">
                        <a:extLst>
                          <a:ext uri="{FF2B5EF4-FFF2-40B4-BE49-F238E27FC236}">
                            <a16:creationId xmlns:a16="http://schemas.microsoft.com/office/drawing/2014/main" id="{BB4FCDA5-BFE7-4935-BE31-CA96930683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4419600"/>
                        <a:ext cx="1676400" cy="208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32" name="Object 144">
            <a:extLst>
              <a:ext uri="{FF2B5EF4-FFF2-40B4-BE49-F238E27FC236}">
                <a16:creationId xmlns:a16="http://schemas.microsoft.com/office/drawing/2014/main" id="{45DE6DDD-C615-4B07-BC05-2F9E75E3D1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4267201"/>
          <a:ext cx="1824038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9" name="CorelDRAW" r:id="rId71" imgW="2989207" imgH="3461444" progId="CorelDRAW.Graphic.11">
                  <p:embed/>
                </p:oleObj>
              </mc:Choice>
              <mc:Fallback>
                <p:oleObj name="CorelDRAW" r:id="rId71" imgW="2989207" imgH="3461444" progId="CorelDRAW.Graphic.11">
                  <p:embed/>
                  <p:pic>
                    <p:nvPicPr>
                      <p:cNvPr id="12432" name="Object 144">
                        <a:extLst>
                          <a:ext uri="{FF2B5EF4-FFF2-40B4-BE49-F238E27FC236}">
                            <a16:creationId xmlns:a16="http://schemas.microsoft.com/office/drawing/2014/main" id="{45DE6DDD-C615-4B07-BC05-2F9E75E3D1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267201"/>
                        <a:ext cx="1824038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436" name="Picture 148">
            <a:hlinkClick r:id="" action="ppaction://media"/>
            <a:extLst>
              <a:ext uri="{FF2B5EF4-FFF2-40B4-BE49-F238E27FC236}">
                <a16:creationId xmlns:a16="http://schemas.microsoft.com/office/drawing/2014/main" id="{BE032B0C-8D70-4E9E-8549-DEAAC6CB53B6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437" name="Object 149">
            <a:extLst>
              <a:ext uri="{FF2B5EF4-FFF2-40B4-BE49-F238E27FC236}">
                <a16:creationId xmlns:a16="http://schemas.microsoft.com/office/drawing/2014/main" id="{E020BEA6-475C-4E74-86B7-5CF5AF30AF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1" y="2057400"/>
          <a:ext cx="2695575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0" name="CorelDRAW" r:id="rId74" imgW="2695516" imgH="4800939" progId="CorelDraw.Graphic.11">
                  <p:embed/>
                </p:oleObj>
              </mc:Choice>
              <mc:Fallback>
                <p:oleObj name="CorelDRAW" r:id="rId74" imgW="2695516" imgH="4800939" progId="CorelDraw.Graphic.11">
                  <p:embed/>
                  <p:pic>
                    <p:nvPicPr>
                      <p:cNvPr id="12437" name="Object 149">
                        <a:extLst>
                          <a:ext uri="{FF2B5EF4-FFF2-40B4-BE49-F238E27FC236}">
                            <a16:creationId xmlns:a16="http://schemas.microsoft.com/office/drawing/2014/main" id="{E020BEA6-475C-4E74-86B7-5CF5AF30AF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1" y="2057400"/>
                        <a:ext cx="2695575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7352043"/>
      </p:ext>
    </p:ext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24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123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123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123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23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123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123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123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123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1000" fill="hold"/>
                                        <p:tgtEl>
                                          <p:spTgt spid="123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123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123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23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23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23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23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23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1000" fill="hold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1000" fill="hold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1000" fill="hold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23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23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23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23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1000" fill="hold"/>
                                        <p:tgtEl>
                                          <p:spTgt spid="123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1000" fill="hold"/>
                                        <p:tgtEl>
                                          <p:spTgt spid="123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1000" fill="hold"/>
                                        <p:tgtEl>
                                          <p:spTgt spid="123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23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123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123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123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123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1000" fill="hold"/>
                                        <p:tgtEl>
                                          <p:spTgt spid="123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000" fill="hold"/>
                                        <p:tgtEl>
                                          <p:spTgt spid="123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1000" fill="hold"/>
                                        <p:tgtEl>
                                          <p:spTgt spid="123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123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1000" fill="hold"/>
                                        <p:tgtEl>
                                          <p:spTgt spid="123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1000" fill="hold"/>
                                        <p:tgtEl>
                                          <p:spTgt spid="123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1000" fill="hold"/>
                                        <p:tgtEl>
                                          <p:spTgt spid="123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23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1000" fill="hold"/>
                                        <p:tgtEl>
                                          <p:spTgt spid="123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1000" fill="hold"/>
                                        <p:tgtEl>
                                          <p:spTgt spid="123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1000" fill="hold"/>
                                        <p:tgtEl>
                                          <p:spTgt spid="123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123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1000" fill="hold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1000" fill="hold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1000" fill="hold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1000" fill="hold"/>
                                        <p:tgtEl>
                                          <p:spTgt spid="123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1000" fill="hold"/>
                                        <p:tgtEl>
                                          <p:spTgt spid="123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1000" fill="hold"/>
                                        <p:tgtEl>
                                          <p:spTgt spid="123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123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1000" fill="hold"/>
                                        <p:tgtEl>
                                          <p:spTgt spid="123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1000" fill="hold"/>
                                        <p:tgtEl>
                                          <p:spTgt spid="123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1000" fill="hold"/>
                                        <p:tgtEl>
                                          <p:spTgt spid="123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123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1000" fill="hold"/>
                                        <p:tgtEl>
                                          <p:spTgt spid="123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1000" fill="hold"/>
                                        <p:tgtEl>
                                          <p:spTgt spid="123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1000" fill="hold"/>
                                        <p:tgtEl>
                                          <p:spTgt spid="123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123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1000" fill="hold"/>
                                        <p:tgtEl>
                                          <p:spTgt spid="123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1000" fill="hold"/>
                                        <p:tgtEl>
                                          <p:spTgt spid="123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1000" fill="hold"/>
                                        <p:tgtEl>
                                          <p:spTgt spid="123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123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1000" fill="hold"/>
                                        <p:tgtEl>
                                          <p:spTgt spid="123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1000" fill="hold"/>
                                        <p:tgtEl>
                                          <p:spTgt spid="123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1000" fill="hold"/>
                                        <p:tgtEl>
                                          <p:spTgt spid="123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123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1000" fill="hold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1000" fill="hold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1000" fill="hold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7" dur="1000" fill="hold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1000" fill="hold"/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1000" fill="hold"/>
                                        <p:tgtEl>
                                          <p:spTgt spid="123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1000" fill="hold"/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2" dur="1000" fill="hold"/>
                                        <p:tgtEl>
                                          <p:spTgt spid="123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1000" fill="hold"/>
                                        <p:tgtEl>
                                          <p:spTgt spid="123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1000" fill="hold"/>
                                        <p:tgtEl>
                                          <p:spTgt spid="123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1000" fill="hold"/>
                                        <p:tgtEl>
                                          <p:spTgt spid="123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7" dur="1000" fill="hold"/>
                                        <p:tgtEl>
                                          <p:spTgt spid="123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1000" fill="hold"/>
                                        <p:tgtEl>
                                          <p:spTgt spid="123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1000" fill="hold"/>
                                        <p:tgtEl>
                                          <p:spTgt spid="123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1000" fill="hold"/>
                                        <p:tgtEl>
                                          <p:spTgt spid="123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2" dur="1000" fill="hold"/>
                                        <p:tgtEl>
                                          <p:spTgt spid="123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1000" fill="hold"/>
                                        <p:tgtEl>
                                          <p:spTgt spid="123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1000" fill="hold"/>
                                        <p:tgtEl>
                                          <p:spTgt spid="123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1000" fill="hold"/>
                                        <p:tgtEl>
                                          <p:spTgt spid="123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123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1000" fill="hold"/>
                                        <p:tgtEl>
                                          <p:spTgt spid="123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1000" fill="hold"/>
                                        <p:tgtEl>
                                          <p:spTgt spid="123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1000" fill="hold"/>
                                        <p:tgtEl>
                                          <p:spTgt spid="123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2" dur="1000" fill="hold"/>
                                        <p:tgtEl>
                                          <p:spTgt spid="123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1000" fill="hold"/>
                                        <p:tgtEl>
                                          <p:spTgt spid="123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1000" fill="hold"/>
                                        <p:tgtEl>
                                          <p:spTgt spid="123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1000" fill="hold"/>
                                        <p:tgtEl>
                                          <p:spTgt spid="123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123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1000" fill="hold"/>
                                        <p:tgtEl>
                                          <p:spTgt spid="123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1000" fill="hold"/>
                                        <p:tgtEl>
                                          <p:spTgt spid="123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1000" fill="hold"/>
                                        <p:tgtEl>
                                          <p:spTgt spid="123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2" dur="1000" fill="hold"/>
                                        <p:tgtEl>
                                          <p:spTgt spid="123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1000" fill="hold"/>
                                        <p:tgtEl>
                                          <p:spTgt spid="123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1000" fill="hold"/>
                                        <p:tgtEl>
                                          <p:spTgt spid="123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1000" fill="hold"/>
                                        <p:tgtEl>
                                          <p:spTgt spid="123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23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23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23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23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23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500" fill="hold"/>
                                        <p:tgtEl>
                                          <p:spTgt spid="123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123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123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23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123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123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123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23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123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123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123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12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123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2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123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123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123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23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123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123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123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23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4" dur="500" fill="hold"/>
                                        <p:tgtEl>
                                          <p:spTgt spid="123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123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123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23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123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123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123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123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123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123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36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278A0B8-B0AA-4C05-8BC6-F9C0D49E7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39624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5363" name="Object 3">
            <a:extLst>
              <a:ext uri="{FF2B5EF4-FFF2-40B4-BE49-F238E27FC236}">
                <a16:creationId xmlns:a16="http://schemas.microsoft.com/office/drawing/2014/main" id="{FECADD3E-B916-4DB7-B129-087F071B52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2819400"/>
          <a:ext cx="91440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0" name="CorelDRAW" r:id="rId7" imgW="6696659" imgH="3046374" progId="CorelDRAW.Graphic.11">
                  <p:embed/>
                </p:oleObj>
              </mc:Choice>
              <mc:Fallback>
                <p:oleObj name="CorelDRAW" r:id="rId7" imgW="6696659" imgH="3046374" progId="CorelDRAW.Graphic.11">
                  <p:embed/>
                  <p:pic>
                    <p:nvPicPr>
                      <p:cNvPr id="15363" name="Object 3">
                        <a:extLst>
                          <a:ext uri="{FF2B5EF4-FFF2-40B4-BE49-F238E27FC236}">
                            <a16:creationId xmlns:a16="http://schemas.microsoft.com/office/drawing/2014/main" id="{FECADD3E-B916-4DB7-B129-087F071B52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149" r="3125" b="11998"/>
                      <a:stretch>
                        <a:fillRect/>
                      </a:stretch>
                    </p:blipFill>
                    <p:spPr bwMode="auto">
                      <a:xfrm>
                        <a:off x="1524000" y="2819400"/>
                        <a:ext cx="91440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4">
            <a:extLst>
              <a:ext uri="{FF2B5EF4-FFF2-40B4-BE49-F238E27FC236}">
                <a16:creationId xmlns:a16="http://schemas.microsoft.com/office/drawing/2014/main" id="{289F71F5-CAFE-49DE-8F16-CE56B0D3B2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4572000"/>
          <a:ext cx="9144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1" name="CorelDRAW" r:id="rId9" imgW="6696659" imgH="3046374" progId="CorelDRAW.Graphic.11">
                  <p:embed/>
                </p:oleObj>
              </mc:Choice>
              <mc:Fallback>
                <p:oleObj name="CorelDRAW" r:id="rId9" imgW="6696659" imgH="3046374" progId="CorelDRAW.Graphic.11">
                  <p:embed/>
                  <p:pic>
                    <p:nvPicPr>
                      <p:cNvPr id="15364" name="Object 4">
                        <a:extLst>
                          <a:ext uri="{FF2B5EF4-FFF2-40B4-BE49-F238E27FC236}">
                            <a16:creationId xmlns:a16="http://schemas.microsoft.com/office/drawing/2014/main" id="{289F71F5-CAFE-49DE-8F16-CE56B0D3B2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281" r="15286" b="49974"/>
                      <a:stretch>
                        <a:fillRect/>
                      </a:stretch>
                    </p:blipFill>
                    <p:spPr bwMode="auto">
                      <a:xfrm>
                        <a:off x="1524000" y="4572000"/>
                        <a:ext cx="9144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Oval 5">
            <a:extLst>
              <a:ext uri="{FF2B5EF4-FFF2-40B4-BE49-F238E27FC236}">
                <a16:creationId xmlns:a16="http://schemas.microsoft.com/office/drawing/2014/main" id="{2681D897-6B0D-4150-BBF8-BFA7902EBFB2}"/>
              </a:ext>
            </a:extLst>
          </p:cNvPr>
          <p:cNvSpPr>
            <a:spLocks noChangeArrowheads="1"/>
          </p:cNvSpPr>
          <p:nvPr/>
        </p:nvSpPr>
        <p:spPr bwMode="auto">
          <a:xfrm rot="9827259">
            <a:off x="2133600" y="381000"/>
            <a:ext cx="1284288" cy="1284288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chemeClr val="bg1">
                  <a:alpha val="32001"/>
                </a:schemeClr>
              </a:gs>
            </a:gsLst>
            <a:path path="rect">
              <a:fillToRect l="100000" t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6" name="Oval 6">
            <a:extLst>
              <a:ext uri="{FF2B5EF4-FFF2-40B4-BE49-F238E27FC236}">
                <a16:creationId xmlns:a16="http://schemas.microsoft.com/office/drawing/2014/main" id="{4C4A452E-B5BF-487A-9312-6A8ED9BDB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09600"/>
            <a:ext cx="928688" cy="928688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EFEE2">
                  <a:alpha val="85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1275">
                <a:solidFill>
                  <a:srgbClr val="FFCC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5367" name="Object 7">
            <a:extLst>
              <a:ext uri="{FF2B5EF4-FFF2-40B4-BE49-F238E27FC236}">
                <a16:creationId xmlns:a16="http://schemas.microsoft.com/office/drawing/2014/main" id="{4BDBCE69-C9FA-447C-8193-0E86F6BD88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1" y="381000"/>
          <a:ext cx="4017963" cy="513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2" name="CorelDRAW" r:id="rId10" imgW="5557926" imgH="7096557" progId="CorelDRAW.Graphic.11">
                  <p:embed/>
                </p:oleObj>
              </mc:Choice>
              <mc:Fallback>
                <p:oleObj name="CorelDRAW" r:id="rId10" imgW="5557926" imgH="7096557" progId="CorelDRAW.Graphic.11">
                  <p:embed/>
                  <p:pic>
                    <p:nvPicPr>
                      <p:cNvPr id="15367" name="Object 7">
                        <a:extLst>
                          <a:ext uri="{FF2B5EF4-FFF2-40B4-BE49-F238E27FC236}">
                            <a16:creationId xmlns:a16="http://schemas.microsoft.com/office/drawing/2014/main" id="{4BDBCE69-C9FA-447C-8193-0E86F6BD88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1" y="381000"/>
                        <a:ext cx="4017963" cy="513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8" name="Object 8">
            <a:extLst>
              <a:ext uri="{FF2B5EF4-FFF2-40B4-BE49-F238E27FC236}">
                <a16:creationId xmlns:a16="http://schemas.microsoft.com/office/drawing/2014/main" id="{690B75E4-3F6E-425D-B1A6-7EA68E9141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1" y="1828801"/>
          <a:ext cx="1127125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3" name="CorelDRAW" r:id="rId12" imgW="1126541" imgH="322953" progId="CorelDRAW.Graphic.11">
                  <p:embed/>
                </p:oleObj>
              </mc:Choice>
              <mc:Fallback>
                <p:oleObj name="CorelDRAW" r:id="rId12" imgW="1126541" imgH="322953" progId="CorelDRAW.Graphic.11">
                  <p:embed/>
                  <p:pic>
                    <p:nvPicPr>
                      <p:cNvPr id="15368" name="Object 8">
                        <a:extLst>
                          <a:ext uri="{FF2B5EF4-FFF2-40B4-BE49-F238E27FC236}">
                            <a16:creationId xmlns:a16="http://schemas.microsoft.com/office/drawing/2014/main" id="{690B75E4-3F6E-425D-B1A6-7EA68E9141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1" y="1828801"/>
                        <a:ext cx="1127125" cy="32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9" name="Object 9">
            <a:extLst>
              <a:ext uri="{FF2B5EF4-FFF2-40B4-BE49-F238E27FC236}">
                <a16:creationId xmlns:a16="http://schemas.microsoft.com/office/drawing/2014/main" id="{66362A8F-A00A-477E-A9FA-5814F5C10C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2590800"/>
          <a:ext cx="1752600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" name="CorelDRAW" r:id="rId14" imgW="1348164" imgH="525611" progId="CorelDRAW.Graphic.11">
                  <p:embed/>
                </p:oleObj>
              </mc:Choice>
              <mc:Fallback>
                <p:oleObj name="CorelDRAW" r:id="rId14" imgW="1348164" imgH="525611" progId="CorelDRAW.Graphic.11">
                  <p:embed/>
                  <p:pic>
                    <p:nvPicPr>
                      <p:cNvPr id="15369" name="Object 9">
                        <a:extLst>
                          <a:ext uri="{FF2B5EF4-FFF2-40B4-BE49-F238E27FC236}">
                            <a16:creationId xmlns:a16="http://schemas.microsoft.com/office/drawing/2014/main" id="{66362A8F-A00A-477E-A9FA-5814F5C10C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590800"/>
                        <a:ext cx="1752600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0" name="Object 10">
            <a:extLst>
              <a:ext uri="{FF2B5EF4-FFF2-40B4-BE49-F238E27FC236}">
                <a16:creationId xmlns:a16="http://schemas.microsoft.com/office/drawing/2014/main" id="{8C93C469-0AE1-4AE2-A4F4-9F8AB859DB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67201" y="1"/>
          <a:ext cx="7080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" name="CorelDRAW" r:id="rId16" imgW="708762" imgH="657555" progId="CorelDRAW.Graphic.11">
                  <p:embed/>
                </p:oleObj>
              </mc:Choice>
              <mc:Fallback>
                <p:oleObj name="CorelDRAW" r:id="rId16" imgW="708762" imgH="657555" progId="CorelDRAW.Graphic.11">
                  <p:embed/>
                  <p:pic>
                    <p:nvPicPr>
                      <p:cNvPr id="15370" name="Object 10">
                        <a:extLst>
                          <a:ext uri="{FF2B5EF4-FFF2-40B4-BE49-F238E27FC236}">
                            <a16:creationId xmlns:a16="http://schemas.microsoft.com/office/drawing/2014/main" id="{8C93C469-0AE1-4AE2-A4F4-9F8AB859DB4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1" y="1"/>
                        <a:ext cx="708025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1" name="Object 11">
            <a:extLst>
              <a:ext uri="{FF2B5EF4-FFF2-40B4-BE49-F238E27FC236}">
                <a16:creationId xmlns:a16="http://schemas.microsoft.com/office/drawing/2014/main" id="{2AC27B6C-779C-4FE1-8603-7CAB5B954A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400" y="3429001"/>
          <a:ext cx="2590800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" name="CorelDRAW" r:id="rId18" imgW="1837470" imgH="345711" progId="CorelDRAW.Graphic.11">
                  <p:embed/>
                </p:oleObj>
              </mc:Choice>
              <mc:Fallback>
                <p:oleObj name="CorelDRAW" r:id="rId18" imgW="1837470" imgH="345711" progId="CorelDRAW.Graphic.11">
                  <p:embed/>
                  <p:pic>
                    <p:nvPicPr>
                      <p:cNvPr id="15371" name="Object 11">
                        <a:extLst>
                          <a:ext uri="{FF2B5EF4-FFF2-40B4-BE49-F238E27FC236}">
                            <a16:creationId xmlns:a16="http://schemas.microsoft.com/office/drawing/2014/main" id="{2AC27B6C-779C-4FE1-8603-7CAB5B954A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429001"/>
                        <a:ext cx="2590800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2" name="Object 12">
            <a:extLst>
              <a:ext uri="{FF2B5EF4-FFF2-40B4-BE49-F238E27FC236}">
                <a16:creationId xmlns:a16="http://schemas.microsoft.com/office/drawing/2014/main" id="{8B9503B5-B8E2-4507-B04B-094D8ABD07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0" y="4038600"/>
          <a:ext cx="30480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" name="CorelDRAW" r:id="rId20" imgW="2423770" imgH="556226" progId="CorelDRAW.Graphic.11">
                  <p:embed/>
                </p:oleObj>
              </mc:Choice>
              <mc:Fallback>
                <p:oleObj name="CorelDRAW" r:id="rId20" imgW="2423770" imgH="556226" progId="CorelDRAW.Graphic.11">
                  <p:embed/>
                  <p:pic>
                    <p:nvPicPr>
                      <p:cNvPr id="15372" name="Object 12">
                        <a:extLst>
                          <a:ext uri="{FF2B5EF4-FFF2-40B4-BE49-F238E27FC236}">
                            <a16:creationId xmlns:a16="http://schemas.microsoft.com/office/drawing/2014/main" id="{8B9503B5-B8E2-4507-B04B-094D8ABD07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038600"/>
                        <a:ext cx="3048000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3" name="Object 13">
            <a:extLst>
              <a:ext uri="{FF2B5EF4-FFF2-40B4-BE49-F238E27FC236}">
                <a16:creationId xmlns:a16="http://schemas.microsoft.com/office/drawing/2014/main" id="{EC58D744-1368-4FF7-8142-712D7475B0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3400" y="1143000"/>
          <a:ext cx="6858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" name="CorelDRAW" r:id="rId22" imgW="681126" imgH="264702" progId="CorelDRAW.Graphic.11">
                  <p:embed/>
                </p:oleObj>
              </mc:Choice>
              <mc:Fallback>
                <p:oleObj name="CorelDRAW" r:id="rId22" imgW="681126" imgH="264702" progId="CorelDRAW.Graphic.11">
                  <p:embed/>
                  <p:pic>
                    <p:nvPicPr>
                      <p:cNvPr id="15373" name="Object 13">
                        <a:extLst>
                          <a:ext uri="{FF2B5EF4-FFF2-40B4-BE49-F238E27FC236}">
                            <a16:creationId xmlns:a16="http://schemas.microsoft.com/office/drawing/2014/main" id="{EC58D744-1368-4FF7-8142-712D7475B0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143000"/>
                        <a:ext cx="6858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4" name="Object 14">
            <a:extLst>
              <a:ext uri="{FF2B5EF4-FFF2-40B4-BE49-F238E27FC236}">
                <a16:creationId xmlns:a16="http://schemas.microsoft.com/office/drawing/2014/main" id="{385D1066-F2AB-4ED1-8C77-21A4371EA4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7600" y="38862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9" name="CorelDRAW" r:id="rId24" imgW="380390" imgH="509084" progId="CorelDRAW.Graphic.11">
                  <p:embed/>
                </p:oleObj>
              </mc:Choice>
              <mc:Fallback>
                <p:oleObj name="CorelDRAW" r:id="rId24" imgW="380390" imgH="509084" progId="CorelDRAW.Graphic.11">
                  <p:embed/>
                  <p:pic>
                    <p:nvPicPr>
                      <p:cNvPr id="15374" name="Object 14">
                        <a:extLst>
                          <a:ext uri="{FF2B5EF4-FFF2-40B4-BE49-F238E27FC236}">
                            <a16:creationId xmlns:a16="http://schemas.microsoft.com/office/drawing/2014/main" id="{385D1066-F2AB-4ED1-8C77-21A4371EA4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8862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5" name="Object 15">
            <a:extLst>
              <a:ext uri="{FF2B5EF4-FFF2-40B4-BE49-F238E27FC236}">
                <a16:creationId xmlns:a16="http://schemas.microsoft.com/office/drawing/2014/main" id="{89B62EF5-318E-46B7-88FB-93524CBDD9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8201" y="2209801"/>
          <a:ext cx="5492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0" name="CorelDRAW" r:id="rId26" imgW="548911" imgH="599846" progId="CorelDRAW.Graphic.11">
                  <p:embed/>
                </p:oleObj>
              </mc:Choice>
              <mc:Fallback>
                <p:oleObj name="CorelDRAW" r:id="rId26" imgW="548911" imgH="599846" progId="CorelDRAW.Graphic.11">
                  <p:embed/>
                  <p:pic>
                    <p:nvPicPr>
                      <p:cNvPr id="15375" name="Object 15">
                        <a:extLst>
                          <a:ext uri="{FF2B5EF4-FFF2-40B4-BE49-F238E27FC236}">
                            <a16:creationId xmlns:a16="http://schemas.microsoft.com/office/drawing/2014/main" id="{89B62EF5-318E-46B7-88FB-93524CBDD9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1" y="2209801"/>
                        <a:ext cx="549275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6" name="Object 16">
            <a:extLst>
              <a:ext uri="{FF2B5EF4-FFF2-40B4-BE49-F238E27FC236}">
                <a16:creationId xmlns:a16="http://schemas.microsoft.com/office/drawing/2014/main" id="{C21262F5-4D94-4F1E-A70C-3EDEC1C92A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1" y="1447800"/>
          <a:ext cx="379413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1" name="CorelDRAW" r:id="rId28" imgW="379849" imgH="509084" progId="CorelDRAW.Graphic.11">
                  <p:embed/>
                </p:oleObj>
              </mc:Choice>
              <mc:Fallback>
                <p:oleObj name="CorelDRAW" r:id="rId28" imgW="379849" imgH="509084" progId="CorelDRAW.Graphic.11">
                  <p:embed/>
                  <p:pic>
                    <p:nvPicPr>
                      <p:cNvPr id="15376" name="Object 16">
                        <a:extLst>
                          <a:ext uri="{FF2B5EF4-FFF2-40B4-BE49-F238E27FC236}">
                            <a16:creationId xmlns:a16="http://schemas.microsoft.com/office/drawing/2014/main" id="{C21262F5-4D94-4F1E-A70C-3EDEC1C92A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1" y="1447800"/>
                        <a:ext cx="379413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7" name="Object 17">
            <a:extLst>
              <a:ext uri="{FF2B5EF4-FFF2-40B4-BE49-F238E27FC236}">
                <a16:creationId xmlns:a16="http://schemas.microsoft.com/office/drawing/2014/main" id="{6B15428E-9A3B-4E79-9E50-62976D128A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31242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2" name="CorelDRAW" r:id="rId30" imgW="380390" imgH="509084" progId="CorelDRAW.Graphic.11">
                  <p:embed/>
                </p:oleObj>
              </mc:Choice>
              <mc:Fallback>
                <p:oleObj name="CorelDRAW" r:id="rId30" imgW="380390" imgH="509084" progId="CorelDRAW.Graphic.11">
                  <p:embed/>
                  <p:pic>
                    <p:nvPicPr>
                      <p:cNvPr id="15377" name="Object 17">
                        <a:extLst>
                          <a:ext uri="{FF2B5EF4-FFF2-40B4-BE49-F238E27FC236}">
                            <a16:creationId xmlns:a16="http://schemas.microsoft.com/office/drawing/2014/main" id="{6B15428E-9A3B-4E79-9E50-62976D128A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1242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8" name="Object 18">
            <a:extLst>
              <a:ext uri="{FF2B5EF4-FFF2-40B4-BE49-F238E27FC236}">
                <a16:creationId xmlns:a16="http://schemas.microsoft.com/office/drawing/2014/main" id="{3489057B-5351-4E55-8703-A771B4C716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7800" y="28956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3" name="CorelDRAW" r:id="rId32" imgW="380390" imgH="509084" progId="CorelDRAW.Graphic.11">
                  <p:embed/>
                </p:oleObj>
              </mc:Choice>
              <mc:Fallback>
                <p:oleObj name="CorelDRAW" r:id="rId32" imgW="380390" imgH="509084" progId="CorelDRAW.Graphic.11">
                  <p:embed/>
                  <p:pic>
                    <p:nvPicPr>
                      <p:cNvPr id="15378" name="Object 18">
                        <a:extLst>
                          <a:ext uri="{FF2B5EF4-FFF2-40B4-BE49-F238E27FC236}">
                            <a16:creationId xmlns:a16="http://schemas.microsoft.com/office/drawing/2014/main" id="{3489057B-5351-4E55-8703-A771B4C716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8956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9" name="Object 19">
            <a:extLst>
              <a:ext uri="{FF2B5EF4-FFF2-40B4-BE49-F238E27FC236}">
                <a16:creationId xmlns:a16="http://schemas.microsoft.com/office/drawing/2014/main" id="{817A3388-366A-4654-AD25-2645753E21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46482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4" name="CorelDRAW" r:id="rId34" imgW="380390" imgH="509084" progId="CorelDRAW.Graphic.11">
                  <p:embed/>
                </p:oleObj>
              </mc:Choice>
              <mc:Fallback>
                <p:oleObj name="CorelDRAW" r:id="rId34" imgW="380390" imgH="509084" progId="CorelDRAW.Graphic.11">
                  <p:embed/>
                  <p:pic>
                    <p:nvPicPr>
                      <p:cNvPr id="15379" name="Object 19">
                        <a:extLst>
                          <a:ext uri="{FF2B5EF4-FFF2-40B4-BE49-F238E27FC236}">
                            <a16:creationId xmlns:a16="http://schemas.microsoft.com/office/drawing/2014/main" id="{817A3388-366A-4654-AD25-2645753E21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46482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0" name="Object 20">
            <a:extLst>
              <a:ext uri="{FF2B5EF4-FFF2-40B4-BE49-F238E27FC236}">
                <a16:creationId xmlns:a16="http://schemas.microsoft.com/office/drawing/2014/main" id="{3699A2EE-70DB-4005-BF17-CF2C619F90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0" y="21336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5" name="CorelDRAW" r:id="rId35" imgW="380390" imgH="509084" progId="CorelDRAW.Graphic.11">
                  <p:embed/>
                </p:oleObj>
              </mc:Choice>
              <mc:Fallback>
                <p:oleObj name="CorelDRAW" r:id="rId35" imgW="380390" imgH="509084" progId="CorelDRAW.Graphic.11">
                  <p:embed/>
                  <p:pic>
                    <p:nvPicPr>
                      <p:cNvPr id="15380" name="Object 20">
                        <a:extLst>
                          <a:ext uri="{FF2B5EF4-FFF2-40B4-BE49-F238E27FC236}">
                            <a16:creationId xmlns:a16="http://schemas.microsoft.com/office/drawing/2014/main" id="{3699A2EE-70DB-4005-BF17-CF2C619F90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1336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1" name="Object 21">
            <a:extLst>
              <a:ext uri="{FF2B5EF4-FFF2-40B4-BE49-F238E27FC236}">
                <a16:creationId xmlns:a16="http://schemas.microsoft.com/office/drawing/2014/main" id="{BE7F4AC6-9E7E-4584-BEEB-5DE952E7F5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3600" y="44958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6" name="CorelDRAW" r:id="rId36" imgW="380390" imgH="509084" progId="CorelDRAW.Graphic.11">
                  <p:embed/>
                </p:oleObj>
              </mc:Choice>
              <mc:Fallback>
                <p:oleObj name="CorelDRAW" r:id="rId36" imgW="380390" imgH="509084" progId="CorelDRAW.Graphic.11">
                  <p:embed/>
                  <p:pic>
                    <p:nvPicPr>
                      <p:cNvPr id="15381" name="Object 21">
                        <a:extLst>
                          <a:ext uri="{FF2B5EF4-FFF2-40B4-BE49-F238E27FC236}">
                            <a16:creationId xmlns:a16="http://schemas.microsoft.com/office/drawing/2014/main" id="{BE7F4AC6-9E7E-4584-BEEB-5DE952E7F5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4958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2" name="Object 22">
            <a:extLst>
              <a:ext uri="{FF2B5EF4-FFF2-40B4-BE49-F238E27FC236}">
                <a16:creationId xmlns:a16="http://schemas.microsoft.com/office/drawing/2014/main" id="{28DAF45C-16CF-4FE0-8BB6-3D89AED183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0401" y="35052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7" name="CorelDRAW" r:id="rId37" imgW="548911" imgH="599846" progId="CorelDRAW.Graphic.11">
                  <p:embed/>
                </p:oleObj>
              </mc:Choice>
              <mc:Fallback>
                <p:oleObj name="CorelDRAW" r:id="rId37" imgW="548911" imgH="599846" progId="CorelDRAW.Graphic.11">
                  <p:embed/>
                  <p:pic>
                    <p:nvPicPr>
                      <p:cNvPr id="15382" name="Object 22">
                        <a:extLst>
                          <a:ext uri="{FF2B5EF4-FFF2-40B4-BE49-F238E27FC236}">
                            <a16:creationId xmlns:a16="http://schemas.microsoft.com/office/drawing/2014/main" id="{28DAF45C-16CF-4FE0-8BB6-3D89AED183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1" y="35052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3" name="Object 23">
            <a:extLst>
              <a:ext uri="{FF2B5EF4-FFF2-40B4-BE49-F238E27FC236}">
                <a16:creationId xmlns:a16="http://schemas.microsoft.com/office/drawing/2014/main" id="{C384B48F-9E6F-44EB-BCFE-8FD23676EE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0" y="26670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8" name="CorelDRAW" r:id="rId38" imgW="379849" imgH="509084" progId="CorelDRAW.Graphic.11">
                  <p:embed/>
                </p:oleObj>
              </mc:Choice>
              <mc:Fallback>
                <p:oleObj name="CorelDRAW" r:id="rId38" imgW="379849" imgH="509084" progId="CorelDRAW.Graphic.11">
                  <p:embed/>
                  <p:pic>
                    <p:nvPicPr>
                      <p:cNvPr id="15383" name="Object 23">
                        <a:extLst>
                          <a:ext uri="{FF2B5EF4-FFF2-40B4-BE49-F238E27FC236}">
                            <a16:creationId xmlns:a16="http://schemas.microsoft.com/office/drawing/2014/main" id="{C384B48F-9E6F-44EB-BCFE-8FD23676EE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26670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4" name="Object 24">
            <a:extLst>
              <a:ext uri="{FF2B5EF4-FFF2-40B4-BE49-F238E27FC236}">
                <a16:creationId xmlns:a16="http://schemas.microsoft.com/office/drawing/2014/main" id="{11C4DCEC-3FD8-4E19-83DE-6BDDB99BCC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1200" y="37338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" name="CorelDRAW" r:id="rId39" imgW="380390" imgH="509084" progId="CorelDRAW.Graphic.11">
                  <p:embed/>
                </p:oleObj>
              </mc:Choice>
              <mc:Fallback>
                <p:oleObj name="CorelDRAW" r:id="rId39" imgW="380390" imgH="509084" progId="CorelDRAW.Graphic.11">
                  <p:embed/>
                  <p:pic>
                    <p:nvPicPr>
                      <p:cNvPr id="15384" name="Object 24">
                        <a:extLst>
                          <a:ext uri="{FF2B5EF4-FFF2-40B4-BE49-F238E27FC236}">
                            <a16:creationId xmlns:a16="http://schemas.microsoft.com/office/drawing/2014/main" id="{11C4DCEC-3FD8-4E19-83DE-6BDDB99BCC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37338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5" name="Object 25">
            <a:extLst>
              <a:ext uri="{FF2B5EF4-FFF2-40B4-BE49-F238E27FC236}">
                <a16:creationId xmlns:a16="http://schemas.microsoft.com/office/drawing/2014/main" id="{BD339779-3365-4AD7-A9D5-24CB4E54EF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32004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" name="CorelDRAW" r:id="rId40" imgW="380390" imgH="509084" progId="CorelDRAW.Graphic.11">
                  <p:embed/>
                </p:oleObj>
              </mc:Choice>
              <mc:Fallback>
                <p:oleObj name="CorelDRAW" r:id="rId40" imgW="380390" imgH="509084" progId="CorelDRAW.Graphic.11">
                  <p:embed/>
                  <p:pic>
                    <p:nvPicPr>
                      <p:cNvPr id="15385" name="Object 25">
                        <a:extLst>
                          <a:ext uri="{FF2B5EF4-FFF2-40B4-BE49-F238E27FC236}">
                            <a16:creationId xmlns:a16="http://schemas.microsoft.com/office/drawing/2014/main" id="{BD339779-3365-4AD7-A9D5-24CB4E54EF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2004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6" name="Object 26">
            <a:extLst>
              <a:ext uri="{FF2B5EF4-FFF2-40B4-BE49-F238E27FC236}">
                <a16:creationId xmlns:a16="http://schemas.microsoft.com/office/drawing/2014/main" id="{A6B5DA90-98DE-4735-BB1E-9A854EBF59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6200" y="5029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1" name="CorelDRAW" r:id="rId41" imgW="380390" imgH="509084" progId="CorelDRAW.Graphic.11">
                  <p:embed/>
                </p:oleObj>
              </mc:Choice>
              <mc:Fallback>
                <p:oleObj name="CorelDRAW" r:id="rId41" imgW="380390" imgH="509084" progId="CorelDRAW.Graphic.11">
                  <p:embed/>
                  <p:pic>
                    <p:nvPicPr>
                      <p:cNvPr id="15386" name="Object 26">
                        <a:extLst>
                          <a:ext uri="{FF2B5EF4-FFF2-40B4-BE49-F238E27FC236}">
                            <a16:creationId xmlns:a16="http://schemas.microsoft.com/office/drawing/2014/main" id="{A6B5DA90-98DE-4735-BB1E-9A854EBF59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5029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7" name="Object 27">
            <a:extLst>
              <a:ext uri="{FF2B5EF4-FFF2-40B4-BE49-F238E27FC236}">
                <a16:creationId xmlns:a16="http://schemas.microsoft.com/office/drawing/2014/main" id="{CE4D980D-0049-4CBF-89D8-4AF350C41D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29200" y="22860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2" name="CorelDRAW" r:id="rId42" imgW="380390" imgH="509084" progId="CorelDRAW.Graphic.11">
                  <p:embed/>
                </p:oleObj>
              </mc:Choice>
              <mc:Fallback>
                <p:oleObj name="CorelDRAW" r:id="rId42" imgW="380390" imgH="509084" progId="CorelDRAW.Graphic.11">
                  <p:embed/>
                  <p:pic>
                    <p:nvPicPr>
                      <p:cNvPr id="15387" name="Object 27">
                        <a:extLst>
                          <a:ext uri="{FF2B5EF4-FFF2-40B4-BE49-F238E27FC236}">
                            <a16:creationId xmlns:a16="http://schemas.microsoft.com/office/drawing/2014/main" id="{CE4D980D-0049-4CBF-89D8-4AF350C41D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2860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8" name="Object 28">
            <a:extLst>
              <a:ext uri="{FF2B5EF4-FFF2-40B4-BE49-F238E27FC236}">
                <a16:creationId xmlns:a16="http://schemas.microsoft.com/office/drawing/2014/main" id="{FE820564-69BF-40EC-8E4A-9563E649F0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6400" y="4648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3" name="CorelDRAW" r:id="rId43" imgW="380390" imgH="509084" progId="CorelDRAW.Graphic.11">
                  <p:embed/>
                </p:oleObj>
              </mc:Choice>
              <mc:Fallback>
                <p:oleObj name="CorelDRAW" r:id="rId43" imgW="380390" imgH="509084" progId="CorelDRAW.Graphic.11">
                  <p:embed/>
                  <p:pic>
                    <p:nvPicPr>
                      <p:cNvPr id="15388" name="Object 28">
                        <a:extLst>
                          <a:ext uri="{FF2B5EF4-FFF2-40B4-BE49-F238E27FC236}">
                            <a16:creationId xmlns:a16="http://schemas.microsoft.com/office/drawing/2014/main" id="{FE820564-69BF-40EC-8E4A-9563E649F0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648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9" name="Object 29">
            <a:extLst>
              <a:ext uri="{FF2B5EF4-FFF2-40B4-BE49-F238E27FC236}">
                <a16:creationId xmlns:a16="http://schemas.microsoft.com/office/drawing/2014/main" id="{E617F31B-B155-4E5A-A9D9-EF6AF3894F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3886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4" name="CorelDRAW" r:id="rId44" imgW="380390" imgH="509084" progId="CorelDRAW.Graphic.11">
                  <p:embed/>
                </p:oleObj>
              </mc:Choice>
              <mc:Fallback>
                <p:oleObj name="CorelDRAW" r:id="rId44" imgW="380390" imgH="509084" progId="CorelDRAW.Graphic.11">
                  <p:embed/>
                  <p:pic>
                    <p:nvPicPr>
                      <p:cNvPr id="15389" name="Object 29">
                        <a:extLst>
                          <a:ext uri="{FF2B5EF4-FFF2-40B4-BE49-F238E27FC236}">
                            <a16:creationId xmlns:a16="http://schemas.microsoft.com/office/drawing/2014/main" id="{E617F31B-B155-4E5A-A9D9-EF6AF3894F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886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90" name="Object 30">
            <a:extLst>
              <a:ext uri="{FF2B5EF4-FFF2-40B4-BE49-F238E27FC236}">
                <a16:creationId xmlns:a16="http://schemas.microsoft.com/office/drawing/2014/main" id="{C8133CA6-3C74-42C5-92AB-DB31808703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5800" y="838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5" name="CorelDRAW" r:id="rId45" imgW="380390" imgH="509084" progId="CorelDRAW.Graphic.11">
                  <p:embed/>
                </p:oleObj>
              </mc:Choice>
              <mc:Fallback>
                <p:oleObj name="CorelDRAW" r:id="rId45" imgW="380390" imgH="509084" progId="CorelDRAW.Graphic.11">
                  <p:embed/>
                  <p:pic>
                    <p:nvPicPr>
                      <p:cNvPr id="15390" name="Object 30">
                        <a:extLst>
                          <a:ext uri="{FF2B5EF4-FFF2-40B4-BE49-F238E27FC236}">
                            <a16:creationId xmlns:a16="http://schemas.microsoft.com/office/drawing/2014/main" id="{C8133CA6-3C74-42C5-92AB-DB31808703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838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91" name="Object 31">
            <a:extLst>
              <a:ext uri="{FF2B5EF4-FFF2-40B4-BE49-F238E27FC236}">
                <a16:creationId xmlns:a16="http://schemas.microsoft.com/office/drawing/2014/main" id="{CA1CA5C4-82F0-4079-81CE-A85D16C26D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401" y="47244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6" name="CorelDRAW" r:id="rId46" imgW="548911" imgH="599846" progId="CorelDRAW.Graphic.11">
                  <p:embed/>
                </p:oleObj>
              </mc:Choice>
              <mc:Fallback>
                <p:oleObj name="CorelDRAW" r:id="rId46" imgW="548911" imgH="599846" progId="CorelDRAW.Graphic.11">
                  <p:embed/>
                  <p:pic>
                    <p:nvPicPr>
                      <p:cNvPr id="15391" name="Object 31">
                        <a:extLst>
                          <a:ext uri="{FF2B5EF4-FFF2-40B4-BE49-F238E27FC236}">
                            <a16:creationId xmlns:a16="http://schemas.microsoft.com/office/drawing/2014/main" id="{CA1CA5C4-82F0-4079-81CE-A85D16C26D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1" y="47244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92" name="Object 32">
            <a:extLst>
              <a:ext uri="{FF2B5EF4-FFF2-40B4-BE49-F238E27FC236}">
                <a16:creationId xmlns:a16="http://schemas.microsoft.com/office/drawing/2014/main" id="{270AA4C8-E9EE-4D09-ABD2-EAF05B8C88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1" y="41910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7" name="CorelDRAW" r:id="rId47" imgW="548911" imgH="599846" progId="CorelDRAW.Graphic.11">
                  <p:embed/>
                </p:oleObj>
              </mc:Choice>
              <mc:Fallback>
                <p:oleObj name="CorelDRAW" r:id="rId47" imgW="548911" imgH="599846" progId="CorelDRAW.Graphic.11">
                  <p:embed/>
                  <p:pic>
                    <p:nvPicPr>
                      <p:cNvPr id="15392" name="Object 32">
                        <a:extLst>
                          <a:ext uri="{FF2B5EF4-FFF2-40B4-BE49-F238E27FC236}">
                            <a16:creationId xmlns:a16="http://schemas.microsoft.com/office/drawing/2014/main" id="{270AA4C8-E9EE-4D09-ABD2-EAF05B8C88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1" y="41910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93" name="Object 33">
            <a:extLst>
              <a:ext uri="{FF2B5EF4-FFF2-40B4-BE49-F238E27FC236}">
                <a16:creationId xmlns:a16="http://schemas.microsoft.com/office/drawing/2014/main" id="{284CCD52-A564-42C7-AF0F-033FD987C1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1" y="32766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8" name="CorelDRAW" r:id="rId48" imgW="548911" imgH="599846" progId="CorelDRAW.Graphic.11">
                  <p:embed/>
                </p:oleObj>
              </mc:Choice>
              <mc:Fallback>
                <p:oleObj name="CorelDRAW" r:id="rId48" imgW="548911" imgH="599846" progId="CorelDRAW.Graphic.11">
                  <p:embed/>
                  <p:pic>
                    <p:nvPicPr>
                      <p:cNvPr id="15393" name="Object 33">
                        <a:extLst>
                          <a:ext uri="{FF2B5EF4-FFF2-40B4-BE49-F238E27FC236}">
                            <a16:creationId xmlns:a16="http://schemas.microsoft.com/office/drawing/2014/main" id="{284CCD52-A564-42C7-AF0F-033FD987C1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1" y="32766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94" name="Oval 34">
            <a:extLst>
              <a:ext uri="{FF2B5EF4-FFF2-40B4-BE49-F238E27FC236}">
                <a16:creationId xmlns:a16="http://schemas.microsoft.com/office/drawing/2014/main" id="{CDA672C5-0FD9-4121-B035-7667DCA3B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12954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95" name="Oval 35">
            <a:extLst>
              <a:ext uri="{FF2B5EF4-FFF2-40B4-BE49-F238E27FC236}">
                <a16:creationId xmlns:a16="http://schemas.microsoft.com/office/drawing/2014/main" id="{216D5FF7-2C8E-4DA5-91D9-A3045CF0F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3716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96" name="Oval 36">
            <a:extLst>
              <a:ext uri="{FF2B5EF4-FFF2-40B4-BE49-F238E27FC236}">
                <a16:creationId xmlns:a16="http://schemas.microsoft.com/office/drawing/2014/main" id="{6121C85A-743D-43CA-8504-D38B5E791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9812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97" name="Oval 37">
            <a:extLst>
              <a:ext uri="{FF2B5EF4-FFF2-40B4-BE49-F238E27FC236}">
                <a16:creationId xmlns:a16="http://schemas.microsoft.com/office/drawing/2014/main" id="{94A37292-3AA3-441E-BF3F-E0F39161D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7432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98" name="Oval 38">
            <a:extLst>
              <a:ext uri="{FF2B5EF4-FFF2-40B4-BE49-F238E27FC236}">
                <a16:creationId xmlns:a16="http://schemas.microsoft.com/office/drawing/2014/main" id="{2B10CA12-D821-4BAA-9DA7-D737DCA8A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3716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99" name="Oval 39">
            <a:extLst>
              <a:ext uri="{FF2B5EF4-FFF2-40B4-BE49-F238E27FC236}">
                <a16:creationId xmlns:a16="http://schemas.microsoft.com/office/drawing/2014/main" id="{B872C680-CC65-40CF-A5C0-8FEB4A701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0574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00" name="Oval 40">
            <a:extLst>
              <a:ext uri="{FF2B5EF4-FFF2-40B4-BE49-F238E27FC236}">
                <a16:creationId xmlns:a16="http://schemas.microsoft.com/office/drawing/2014/main" id="{86EBF9AA-EFC1-4420-9AE5-1FF9F0809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133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01" name="Oval 41">
            <a:extLst>
              <a:ext uri="{FF2B5EF4-FFF2-40B4-BE49-F238E27FC236}">
                <a16:creationId xmlns:a16="http://schemas.microsoft.com/office/drawing/2014/main" id="{8F0AE984-5108-4504-B689-6BCAEA2D5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133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02" name="Oval 42">
            <a:extLst>
              <a:ext uri="{FF2B5EF4-FFF2-40B4-BE49-F238E27FC236}">
                <a16:creationId xmlns:a16="http://schemas.microsoft.com/office/drawing/2014/main" id="{273139B9-E3DA-407E-A32A-8CCCF5F7E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133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03" name="Oval 43">
            <a:extLst>
              <a:ext uri="{FF2B5EF4-FFF2-40B4-BE49-F238E27FC236}">
                <a16:creationId xmlns:a16="http://schemas.microsoft.com/office/drawing/2014/main" id="{3BE6E8F7-3331-48C4-80B5-614AFC619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8194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04" name="Oval 44">
            <a:extLst>
              <a:ext uri="{FF2B5EF4-FFF2-40B4-BE49-F238E27FC236}">
                <a16:creationId xmlns:a16="http://schemas.microsoft.com/office/drawing/2014/main" id="{AF703AD2-A68E-4D7A-A214-8B9A76AF2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0480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05" name="Oval 45">
            <a:extLst>
              <a:ext uri="{FF2B5EF4-FFF2-40B4-BE49-F238E27FC236}">
                <a16:creationId xmlns:a16="http://schemas.microsoft.com/office/drawing/2014/main" id="{0927A57F-E4F0-4436-95C8-5A135BBA6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0480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06" name="Oval 46">
            <a:extLst>
              <a:ext uri="{FF2B5EF4-FFF2-40B4-BE49-F238E27FC236}">
                <a16:creationId xmlns:a16="http://schemas.microsoft.com/office/drawing/2014/main" id="{FF1016D2-A285-45D2-8DE6-73D2B27B3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9718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07" name="Oval 47">
            <a:extLst>
              <a:ext uri="{FF2B5EF4-FFF2-40B4-BE49-F238E27FC236}">
                <a16:creationId xmlns:a16="http://schemas.microsoft.com/office/drawing/2014/main" id="{6B6DA40A-8CF3-4E8D-85FD-3F33A2367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9718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08" name="Oval 48">
            <a:extLst>
              <a:ext uri="{FF2B5EF4-FFF2-40B4-BE49-F238E27FC236}">
                <a16:creationId xmlns:a16="http://schemas.microsoft.com/office/drawing/2014/main" id="{8C845B65-1A6A-46CA-A0D1-E3221EE56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8956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09" name="Oval 49">
            <a:extLst>
              <a:ext uri="{FF2B5EF4-FFF2-40B4-BE49-F238E27FC236}">
                <a16:creationId xmlns:a16="http://schemas.microsoft.com/office/drawing/2014/main" id="{944C3AF6-E2D4-4680-A749-5150E34C7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1242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10" name="Oval 50">
            <a:extLst>
              <a:ext uri="{FF2B5EF4-FFF2-40B4-BE49-F238E27FC236}">
                <a16:creationId xmlns:a16="http://schemas.microsoft.com/office/drawing/2014/main" id="{F5F95AA3-31E1-4055-B062-5FA980745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1242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11" name="Oval 51">
            <a:extLst>
              <a:ext uri="{FF2B5EF4-FFF2-40B4-BE49-F238E27FC236}">
                <a16:creationId xmlns:a16="http://schemas.microsoft.com/office/drawing/2014/main" id="{1AE1D267-F133-4B9F-A910-9E97C0C19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657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12" name="Oval 52">
            <a:extLst>
              <a:ext uri="{FF2B5EF4-FFF2-40B4-BE49-F238E27FC236}">
                <a16:creationId xmlns:a16="http://schemas.microsoft.com/office/drawing/2014/main" id="{B138CD69-BD1D-44BF-84C0-B2F7625EA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3657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13" name="Oval 53">
            <a:extLst>
              <a:ext uri="{FF2B5EF4-FFF2-40B4-BE49-F238E27FC236}">
                <a16:creationId xmlns:a16="http://schemas.microsoft.com/office/drawing/2014/main" id="{DA68726B-17AF-48D6-A2E6-F5B761F9E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7338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14" name="Oval 54">
            <a:extLst>
              <a:ext uri="{FF2B5EF4-FFF2-40B4-BE49-F238E27FC236}">
                <a16:creationId xmlns:a16="http://schemas.microsoft.com/office/drawing/2014/main" id="{AF8B8B28-748D-4B98-B9E4-05BCBCC2F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7338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15" name="Oval 55">
            <a:extLst>
              <a:ext uri="{FF2B5EF4-FFF2-40B4-BE49-F238E27FC236}">
                <a16:creationId xmlns:a16="http://schemas.microsoft.com/office/drawing/2014/main" id="{FE29A1DF-B215-408A-90A9-3D1CB3093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7338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16" name="Oval 56">
            <a:extLst>
              <a:ext uri="{FF2B5EF4-FFF2-40B4-BE49-F238E27FC236}">
                <a16:creationId xmlns:a16="http://schemas.microsoft.com/office/drawing/2014/main" id="{CB36B3A7-5BB6-4448-A39D-9152F7040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7338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17" name="Oval 57">
            <a:extLst>
              <a:ext uri="{FF2B5EF4-FFF2-40B4-BE49-F238E27FC236}">
                <a16:creationId xmlns:a16="http://schemas.microsoft.com/office/drawing/2014/main" id="{0043FACA-66D1-4B1A-B747-F8D1F4DA9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657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18" name="Oval 58">
            <a:extLst>
              <a:ext uri="{FF2B5EF4-FFF2-40B4-BE49-F238E27FC236}">
                <a16:creationId xmlns:a16="http://schemas.microsoft.com/office/drawing/2014/main" id="{915A20D7-CEE5-489B-B7ED-00141E8BB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5052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19" name="Oval 59">
            <a:extLst>
              <a:ext uri="{FF2B5EF4-FFF2-40B4-BE49-F238E27FC236}">
                <a16:creationId xmlns:a16="http://schemas.microsoft.com/office/drawing/2014/main" id="{273B286F-1AB5-491C-8427-FF9CC5CD8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5814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20" name="Oval 60">
            <a:extLst>
              <a:ext uri="{FF2B5EF4-FFF2-40B4-BE49-F238E27FC236}">
                <a16:creationId xmlns:a16="http://schemas.microsoft.com/office/drawing/2014/main" id="{0DE36030-3D99-4B92-A0B1-67E3CDD48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2672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21" name="Oval 61">
            <a:extLst>
              <a:ext uri="{FF2B5EF4-FFF2-40B4-BE49-F238E27FC236}">
                <a16:creationId xmlns:a16="http://schemas.microsoft.com/office/drawing/2014/main" id="{4B730ADD-9ACE-435A-875D-7B74FF19C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4958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22" name="Oval 62">
            <a:extLst>
              <a:ext uri="{FF2B5EF4-FFF2-40B4-BE49-F238E27FC236}">
                <a16:creationId xmlns:a16="http://schemas.microsoft.com/office/drawing/2014/main" id="{40E08F44-84C6-4CA4-90FB-55FEDB8E5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196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23" name="Oval 63">
            <a:extLst>
              <a:ext uri="{FF2B5EF4-FFF2-40B4-BE49-F238E27FC236}">
                <a16:creationId xmlns:a16="http://schemas.microsoft.com/office/drawing/2014/main" id="{9A70B9A1-24B3-40F8-8858-33EAB7080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3434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24" name="Oval 64">
            <a:extLst>
              <a:ext uri="{FF2B5EF4-FFF2-40B4-BE49-F238E27FC236}">
                <a16:creationId xmlns:a16="http://schemas.microsoft.com/office/drawing/2014/main" id="{C0C378D7-EAE4-492A-934D-87987833D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5720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25" name="Oval 65">
            <a:extLst>
              <a:ext uri="{FF2B5EF4-FFF2-40B4-BE49-F238E27FC236}">
                <a16:creationId xmlns:a16="http://schemas.microsoft.com/office/drawing/2014/main" id="{B6B1FF19-12BF-44FC-8503-42F70793B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6482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26" name="Oval 66">
            <a:extLst>
              <a:ext uri="{FF2B5EF4-FFF2-40B4-BE49-F238E27FC236}">
                <a16:creationId xmlns:a16="http://schemas.microsoft.com/office/drawing/2014/main" id="{2C87E2A3-64B8-4E62-B24B-6A1052B5A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6482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27" name="Oval 67">
            <a:extLst>
              <a:ext uri="{FF2B5EF4-FFF2-40B4-BE49-F238E27FC236}">
                <a16:creationId xmlns:a16="http://schemas.microsoft.com/office/drawing/2014/main" id="{996B88AC-29D7-47E7-9061-D045A8BDD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6482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28" name="Oval 68">
            <a:extLst>
              <a:ext uri="{FF2B5EF4-FFF2-40B4-BE49-F238E27FC236}">
                <a16:creationId xmlns:a16="http://schemas.microsoft.com/office/drawing/2014/main" id="{EF0F6F4B-7B3D-45DE-A850-427E2DB9B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386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29" name="Oval 69">
            <a:extLst>
              <a:ext uri="{FF2B5EF4-FFF2-40B4-BE49-F238E27FC236}">
                <a16:creationId xmlns:a16="http://schemas.microsoft.com/office/drawing/2014/main" id="{38D0FC62-117E-42F4-A69C-21F4F1701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6482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31" name="Oval 71">
            <a:extLst>
              <a:ext uri="{FF2B5EF4-FFF2-40B4-BE49-F238E27FC236}">
                <a16:creationId xmlns:a16="http://schemas.microsoft.com/office/drawing/2014/main" id="{39DE7E55-EEB2-4226-B0DB-509D8A8FA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447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32" name="Oval 72">
            <a:extLst>
              <a:ext uri="{FF2B5EF4-FFF2-40B4-BE49-F238E27FC236}">
                <a16:creationId xmlns:a16="http://schemas.microsoft.com/office/drawing/2014/main" id="{D2B764E5-BDA8-4BE4-90E6-5D47F7C05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33" name="Oval 73">
            <a:extLst>
              <a:ext uri="{FF2B5EF4-FFF2-40B4-BE49-F238E27FC236}">
                <a16:creationId xmlns:a16="http://schemas.microsoft.com/office/drawing/2014/main" id="{5306DAC3-B58D-4C14-9122-EC6421062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971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34" name="Oval 74">
            <a:extLst>
              <a:ext uri="{FF2B5EF4-FFF2-40B4-BE49-F238E27FC236}">
                <a16:creationId xmlns:a16="http://schemas.microsoft.com/office/drawing/2014/main" id="{D3B75345-97EE-495E-AEE1-764C4D632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057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35" name="Oval 75">
            <a:extLst>
              <a:ext uri="{FF2B5EF4-FFF2-40B4-BE49-F238E27FC236}">
                <a16:creationId xmlns:a16="http://schemas.microsoft.com/office/drawing/2014/main" id="{6BA90E6C-241B-44D0-BDE9-CB19A9B2E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362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36" name="Oval 76">
            <a:extLst>
              <a:ext uri="{FF2B5EF4-FFF2-40B4-BE49-F238E27FC236}">
                <a16:creationId xmlns:a16="http://schemas.microsoft.com/office/drawing/2014/main" id="{56FBB589-E475-40CA-924D-A6E8009A1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657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37" name="Oval 77">
            <a:extLst>
              <a:ext uri="{FF2B5EF4-FFF2-40B4-BE49-F238E27FC236}">
                <a16:creationId xmlns:a16="http://schemas.microsoft.com/office/drawing/2014/main" id="{C0049608-5A68-4F25-BEEE-D97237CF9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038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38" name="Oval 78">
            <a:extLst>
              <a:ext uri="{FF2B5EF4-FFF2-40B4-BE49-F238E27FC236}">
                <a16:creationId xmlns:a16="http://schemas.microsoft.com/office/drawing/2014/main" id="{0B7935B2-0262-424F-9831-68D9A56FF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828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39" name="Oval 79">
            <a:extLst>
              <a:ext uri="{FF2B5EF4-FFF2-40B4-BE49-F238E27FC236}">
                <a16:creationId xmlns:a16="http://schemas.microsoft.com/office/drawing/2014/main" id="{57FD8BB0-FC4A-4431-8212-79F2E2592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219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5440" name="Object 80">
            <a:extLst>
              <a:ext uri="{FF2B5EF4-FFF2-40B4-BE49-F238E27FC236}">
                <a16:creationId xmlns:a16="http://schemas.microsoft.com/office/drawing/2014/main" id="{BF71C416-7EB0-4B07-BD5F-235CD23E3C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1" y="1600200"/>
          <a:ext cx="156051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9" name="CorelDRAW" r:id="rId49" imgW="2529705" imgH="3461444" progId="CorelDRAW.Graphic.11">
                  <p:embed/>
                </p:oleObj>
              </mc:Choice>
              <mc:Fallback>
                <p:oleObj name="CorelDRAW" r:id="rId49" imgW="2529705" imgH="3461444" progId="CorelDRAW.Graphic.11">
                  <p:embed/>
                  <p:pic>
                    <p:nvPicPr>
                      <p:cNvPr id="15440" name="Object 80">
                        <a:extLst>
                          <a:ext uri="{FF2B5EF4-FFF2-40B4-BE49-F238E27FC236}">
                            <a16:creationId xmlns:a16="http://schemas.microsoft.com/office/drawing/2014/main" id="{BF71C416-7EB0-4B07-BD5F-235CD23E3C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1" y="1600200"/>
                        <a:ext cx="1560513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41" name="Object 81">
            <a:extLst>
              <a:ext uri="{FF2B5EF4-FFF2-40B4-BE49-F238E27FC236}">
                <a16:creationId xmlns:a16="http://schemas.microsoft.com/office/drawing/2014/main" id="{38D7391B-90D2-4CFA-AA1A-5471D645DC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1" y="1981200"/>
          <a:ext cx="156051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0" name="CorelDRAW" r:id="rId51" imgW="2529705" imgH="3461444" progId="CorelDRAW.Graphic.11">
                  <p:embed/>
                </p:oleObj>
              </mc:Choice>
              <mc:Fallback>
                <p:oleObj name="CorelDRAW" r:id="rId51" imgW="2529705" imgH="3461444" progId="CorelDRAW.Graphic.11">
                  <p:embed/>
                  <p:pic>
                    <p:nvPicPr>
                      <p:cNvPr id="15441" name="Object 81">
                        <a:extLst>
                          <a:ext uri="{FF2B5EF4-FFF2-40B4-BE49-F238E27FC236}">
                            <a16:creationId xmlns:a16="http://schemas.microsoft.com/office/drawing/2014/main" id="{38D7391B-90D2-4CFA-AA1A-5471D645DC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1981200"/>
                        <a:ext cx="1560513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42" name="Object 82">
            <a:extLst>
              <a:ext uri="{FF2B5EF4-FFF2-40B4-BE49-F238E27FC236}">
                <a16:creationId xmlns:a16="http://schemas.microsoft.com/office/drawing/2014/main" id="{D8ECB891-A04F-4509-A623-79A70F07CC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9001" y="1447801"/>
          <a:ext cx="1268413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1" name="CorelDRAW" r:id="rId52" imgW="2183452" imgH="3999518" progId="CorelDRAW.Graphic.11">
                  <p:embed/>
                </p:oleObj>
              </mc:Choice>
              <mc:Fallback>
                <p:oleObj name="CorelDRAW" r:id="rId52" imgW="2183452" imgH="3999518" progId="CorelDRAW.Graphic.11">
                  <p:embed/>
                  <p:pic>
                    <p:nvPicPr>
                      <p:cNvPr id="15442" name="Object 82">
                        <a:extLst>
                          <a:ext uri="{FF2B5EF4-FFF2-40B4-BE49-F238E27FC236}">
                            <a16:creationId xmlns:a16="http://schemas.microsoft.com/office/drawing/2014/main" id="{D8ECB891-A04F-4509-A623-79A70F07CC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1" y="1447801"/>
                        <a:ext cx="1268413" cy="232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43" name="Object 83">
            <a:extLst>
              <a:ext uri="{FF2B5EF4-FFF2-40B4-BE49-F238E27FC236}">
                <a16:creationId xmlns:a16="http://schemas.microsoft.com/office/drawing/2014/main" id="{1EB42490-6D24-4F23-8A19-6CBECCE84A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44038" y="609600"/>
          <a:ext cx="1223962" cy="337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2" name="CorelDRAW" r:id="rId54" imgW="2448154" imgH="3379893" progId="CorelDRAW.Graphic.11">
                  <p:embed/>
                </p:oleObj>
              </mc:Choice>
              <mc:Fallback>
                <p:oleObj name="CorelDRAW" r:id="rId54" imgW="2448154" imgH="3379893" progId="CorelDRAW.Graphic.11">
                  <p:embed/>
                  <p:pic>
                    <p:nvPicPr>
                      <p:cNvPr id="15443" name="Object 83">
                        <a:extLst>
                          <a:ext uri="{FF2B5EF4-FFF2-40B4-BE49-F238E27FC236}">
                            <a16:creationId xmlns:a16="http://schemas.microsoft.com/office/drawing/2014/main" id="{1EB42490-6D24-4F23-8A19-6CBECCE84A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0000"/>
                      <a:stretch>
                        <a:fillRect/>
                      </a:stretch>
                    </p:blipFill>
                    <p:spPr bwMode="auto">
                      <a:xfrm>
                        <a:off x="9444038" y="609600"/>
                        <a:ext cx="1223962" cy="337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45" name="Oval 85">
            <a:extLst>
              <a:ext uri="{FF2B5EF4-FFF2-40B4-BE49-F238E27FC236}">
                <a16:creationId xmlns:a16="http://schemas.microsoft.com/office/drawing/2014/main" id="{50C3137A-9FCF-45B3-9CDE-913A2669A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5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46" name="Oval 86">
            <a:extLst>
              <a:ext uri="{FF2B5EF4-FFF2-40B4-BE49-F238E27FC236}">
                <a16:creationId xmlns:a16="http://schemas.microsoft.com/office/drawing/2014/main" id="{D6F6552A-2E79-4AA5-8934-C31666914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47" name="Oval 87">
            <a:extLst>
              <a:ext uri="{FF2B5EF4-FFF2-40B4-BE49-F238E27FC236}">
                <a16:creationId xmlns:a16="http://schemas.microsoft.com/office/drawing/2014/main" id="{183EA926-219C-4DE9-8843-3E9710724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895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48" name="Oval 88">
            <a:extLst>
              <a:ext uri="{FF2B5EF4-FFF2-40B4-BE49-F238E27FC236}">
                <a16:creationId xmlns:a16="http://schemas.microsoft.com/office/drawing/2014/main" id="{830CDBF4-883E-4F94-BC5D-9E0D95987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49" name="Oval 89">
            <a:extLst>
              <a:ext uri="{FF2B5EF4-FFF2-40B4-BE49-F238E27FC236}">
                <a16:creationId xmlns:a16="http://schemas.microsoft.com/office/drawing/2014/main" id="{6EAF5D99-9B4F-4E46-96C6-5FACD90D3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2057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50" name="Oval 90">
            <a:extLst>
              <a:ext uri="{FF2B5EF4-FFF2-40B4-BE49-F238E27FC236}">
                <a16:creationId xmlns:a16="http://schemas.microsoft.com/office/drawing/2014/main" id="{E9F757FE-6848-4D40-B2FD-5873E8458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133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51" name="Oval 91">
            <a:extLst>
              <a:ext uri="{FF2B5EF4-FFF2-40B4-BE49-F238E27FC236}">
                <a16:creationId xmlns:a16="http://schemas.microsoft.com/office/drawing/2014/main" id="{95BA7FEF-FE43-456E-B671-324A1A165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914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52" name="Oval 92">
            <a:extLst>
              <a:ext uri="{FF2B5EF4-FFF2-40B4-BE49-F238E27FC236}">
                <a16:creationId xmlns:a16="http://schemas.microsoft.com/office/drawing/2014/main" id="{59DA2F75-9435-46AC-A98A-BE724029C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2209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53" name="Oval 93">
            <a:extLst>
              <a:ext uri="{FF2B5EF4-FFF2-40B4-BE49-F238E27FC236}">
                <a16:creationId xmlns:a16="http://schemas.microsoft.com/office/drawing/2014/main" id="{7102D4F5-D7E5-448A-95B4-5CD0AD849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133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54" name="Oval 94">
            <a:extLst>
              <a:ext uri="{FF2B5EF4-FFF2-40B4-BE49-F238E27FC236}">
                <a16:creationId xmlns:a16="http://schemas.microsoft.com/office/drawing/2014/main" id="{F3D8EB2F-B704-4DB5-B074-7370C2E9C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657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55" name="Oval 95">
            <a:extLst>
              <a:ext uri="{FF2B5EF4-FFF2-40B4-BE49-F238E27FC236}">
                <a16:creationId xmlns:a16="http://schemas.microsoft.com/office/drawing/2014/main" id="{6000D1EC-B978-42FB-963C-5F2B2C1C9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676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56" name="Oval 96">
            <a:extLst>
              <a:ext uri="{FF2B5EF4-FFF2-40B4-BE49-F238E27FC236}">
                <a16:creationId xmlns:a16="http://schemas.microsoft.com/office/drawing/2014/main" id="{4074BAC8-0254-4D10-B5D9-1A20A1D77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685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57" name="Oval 97">
            <a:extLst>
              <a:ext uri="{FF2B5EF4-FFF2-40B4-BE49-F238E27FC236}">
                <a16:creationId xmlns:a16="http://schemas.microsoft.com/office/drawing/2014/main" id="{377C19F7-29DC-41C3-9839-5622BC127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447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58" name="Oval 98">
            <a:extLst>
              <a:ext uri="{FF2B5EF4-FFF2-40B4-BE49-F238E27FC236}">
                <a16:creationId xmlns:a16="http://schemas.microsoft.com/office/drawing/2014/main" id="{9FCA56C6-32B5-4788-AE0A-74CEFFAEB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2514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59" name="Oval 99">
            <a:extLst>
              <a:ext uri="{FF2B5EF4-FFF2-40B4-BE49-F238E27FC236}">
                <a16:creationId xmlns:a16="http://schemas.microsoft.com/office/drawing/2014/main" id="{7430EAFB-0DC4-4420-B73E-BEEA596DF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800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60" name="Oval 100">
            <a:extLst>
              <a:ext uri="{FF2B5EF4-FFF2-40B4-BE49-F238E27FC236}">
                <a16:creationId xmlns:a16="http://schemas.microsoft.com/office/drawing/2014/main" id="{44A1D1F9-A129-43D6-B356-6C0112B41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4953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61" name="Oval 101">
            <a:extLst>
              <a:ext uri="{FF2B5EF4-FFF2-40B4-BE49-F238E27FC236}">
                <a16:creationId xmlns:a16="http://schemas.microsoft.com/office/drawing/2014/main" id="{6BBFE52A-33EC-4997-A7CB-5B59504E6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3276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62" name="Oval 102">
            <a:extLst>
              <a:ext uri="{FF2B5EF4-FFF2-40B4-BE49-F238E27FC236}">
                <a16:creationId xmlns:a16="http://schemas.microsoft.com/office/drawing/2014/main" id="{9EA145E2-50AE-4D4D-9DC8-F398EDEA2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56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63" name="Oval 103">
            <a:extLst>
              <a:ext uri="{FF2B5EF4-FFF2-40B4-BE49-F238E27FC236}">
                <a16:creationId xmlns:a16="http://schemas.microsoft.com/office/drawing/2014/main" id="{46A5609A-B528-4E6D-8209-FB7D2A308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4343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64" name="Oval 104">
            <a:extLst>
              <a:ext uri="{FF2B5EF4-FFF2-40B4-BE49-F238E27FC236}">
                <a16:creationId xmlns:a16="http://schemas.microsoft.com/office/drawing/2014/main" id="{1C0714D5-07F7-4162-BAC9-A986C31DD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191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65" name="Oval 105">
            <a:extLst>
              <a:ext uri="{FF2B5EF4-FFF2-40B4-BE49-F238E27FC236}">
                <a16:creationId xmlns:a16="http://schemas.microsoft.com/office/drawing/2014/main" id="{FCBC3784-6CA5-4C4A-9F1F-7A8913F46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971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66" name="Oval 106">
            <a:extLst>
              <a:ext uri="{FF2B5EF4-FFF2-40B4-BE49-F238E27FC236}">
                <a16:creationId xmlns:a16="http://schemas.microsoft.com/office/drawing/2014/main" id="{CC391D40-6DE2-44B3-B12A-5AD749094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26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67" name="Oval 107">
            <a:extLst>
              <a:ext uri="{FF2B5EF4-FFF2-40B4-BE49-F238E27FC236}">
                <a16:creationId xmlns:a16="http://schemas.microsoft.com/office/drawing/2014/main" id="{248A36E0-DAC1-4270-B896-78594D8C0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191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68" name="Oval 108">
            <a:extLst>
              <a:ext uri="{FF2B5EF4-FFF2-40B4-BE49-F238E27FC236}">
                <a16:creationId xmlns:a16="http://schemas.microsoft.com/office/drawing/2014/main" id="{8F55E604-CD76-422C-B6BD-DF6A801E7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56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69" name="Oval 109">
            <a:extLst>
              <a:ext uri="{FF2B5EF4-FFF2-40B4-BE49-F238E27FC236}">
                <a16:creationId xmlns:a16="http://schemas.microsoft.com/office/drawing/2014/main" id="{0925A998-E1FE-4968-9B65-E2417D135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733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70" name="Oval 110">
            <a:extLst>
              <a:ext uri="{FF2B5EF4-FFF2-40B4-BE49-F238E27FC236}">
                <a16:creationId xmlns:a16="http://schemas.microsoft.com/office/drawing/2014/main" id="{D035880E-24DF-46FC-A0E3-5B752A94F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71" name="Oval 111">
            <a:extLst>
              <a:ext uri="{FF2B5EF4-FFF2-40B4-BE49-F238E27FC236}">
                <a16:creationId xmlns:a16="http://schemas.microsoft.com/office/drawing/2014/main" id="{7EDA4CAA-62E8-4A51-A4C1-8DC216EDE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72" name="Oval 112">
            <a:extLst>
              <a:ext uri="{FF2B5EF4-FFF2-40B4-BE49-F238E27FC236}">
                <a16:creationId xmlns:a16="http://schemas.microsoft.com/office/drawing/2014/main" id="{1FEF506E-D862-425A-B139-1A232CEAC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304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73" name="Oval 113">
            <a:extLst>
              <a:ext uri="{FF2B5EF4-FFF2-40B4-BE49-F238E27FC236}">
                <a16:creationId xmlns:a16="http://schemas.microsoft.com/office/drawing/2014/main" id="{5140E025-E9AA-4438-B2E6-F8084F73C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914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74" name="Oval 114">
            <a:extLst>
              <a:ext uri="{FF2B5EF4-FFF2-40B4-BE49-F238E27FC236}">
                <a16:creationId xmlns:a16="http://schemas.microsoft.com/office/drawing/2014/main" id="{562F9B8A-9A0C-443B-9DEA-36B698743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685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75" name="Oval 115">
            <a:extLst>
              <a:ext uri="{FF2B5EF4-FFF2-40B4-BE49-F238E27FC236}">
                <a16:creationId xmlns:a16="http://schemas.microsoft.com/office/drawing/2014/main" id="{28F3CF5A-6AE9-4C10-9F93-166A37AF9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1371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76" name="Oval 116">
            <a:extLst>
              <a:ext uri="{FF2B5EF4-FFF2-40B4-BE49-F238E27FC236}">
                <a16:creationId xmlns:a16="http://schemas.microsoft.com/office/drawing/2014/main" id="{E921325E-85AC-4076-900F-D3C0BFD28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1524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77" name="Oval 117">
            <a:extLst>
              <a:ext uri="{FF2B5EF4-FFF2-40B4-BE49-F238E27FC236}">
                <a16:creationId xmlns:a16="http://schemas.microsoft.com/office/drawing/2014/main" id="{FD1F916A-0D02-43FF-AC33-3B6F78EC1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28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78" name="Oval 118">
            <a:extLst>
              <a:ext uri="{FF2B5EF4-FFF2-40B4-BE49-F238E27FC236}">
                <a16:creationId xmlns:a16="http://schemas.microsoft.com/office/drawing/2014/main" id="{2F4691E3-DDC4-491A-B473-45F692C2B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75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5481" name="Object 121">
            <a:extLst>
              <a:ext uri="{FF2B5EF4-FFF2-40B4-BE49-F238E27FC236}">
                <a16:creationId xmlns:a16="http://schemas.microsoft.com/office/drawing/2014/main" id="{9B037CDE-507F-4012-AB0C-D53A77B85F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38800" y="1295400"/>
          <a:ext cx="1443038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3" name="CorelDRAW" r:id="rId56" imgW="765387" imgH="1499887" progId="CorelDRAW.Graphic.11">
                  <p:embed/>
                </p:oleObj>
              </mc:Choice>
              <mc:Fallback>
                <p:oleObj name="CorelDRAW" r:id="rId56" imgW="765387" imgH="1499887" progId="CorelDRAW.Graphic.11">
                  <p:embed/>
                  <p:pic>
                    <p:nvPicPr>
                      <p:cNvPr id="15481" name="Object 121">
                        <a:extLst>
                          <a:ext uri="{FF2B5EF4-FFF2-40B4-BE49-F238E27FC236}">
                            <a16:creationId xmlns:a16="http://schemas.microsoft.com/office/drawing/2014/main" id="{9B037CDE-507F-4012-AB0C-D53A77B85F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1295400"/>
                        <a:ext cx="1443038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79" name="Oval 119">
            <a:extLst>
              <a:ext uri="{FF2B5EF4-FFF2-40B4-BE49-F238E27FC236}">
                <a16:creationId xmlns:a16="http://schemas.microsoft.com/office/drawing/2014/main" id="{B200CF3F-166C-4CAB-964D-F92A59D53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480" name="Oval 120">
            <a:extLst>
              <a:ext uri="{FF2B5EF4-FFF2-40B4-BE49-F238E27FC236}">
                <a16:creationId xmlns:a16="http://schemas.microsoft.com/office/drawing/2014/main" id="{1186C151-1D15-4B24-B62B-F7E1DDD13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5482" name="Object 122">
            <a:extLst>
              <a:ext uri="{FF2B5EF4-FFF2-40B4-BE49-F238E27FC236}">
                <a16:creationId xmlns:a16="http://schemas.microsoft.com/office/drawing/2014/main" id="{B9FA9C8E-A48A-40E3-986B-82C3C20D04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7801" y="3505200"/>
          <a:ext cx="379413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4" name="CorelDRAW" r:id="rId58" imgW="379849" imgH="509084" progId="CorelDRAW.Graphic.11">
                  <p:embed/>
                </p:oleObj>
              </mc:Choice>
              <mc:Fallback>
                <p:oleObj name="CorelDRAW" r:id="rId58" imgW="379849" imgH="509084" progId="CorelDRAW.Graphic.11">
                  <p:embed/>
                  <p:pic>
                    <p:nvPicPr>
                      <p:cNvPr id="15482" name="Object 122">
                        <a:extLst>
                          <a:ext uri="{FF2B5EF4-FFF2-40B4-BE49-F238E27FC236}">
                            <a16:creationId xmlns:a16="http://schemas.microsoft.com/office/drawing/2014/main" id="{B9FA9C8E-A48A-40E3-986B-82C3C20D04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1" y="3505200"/>
                        <a:ext cx="379413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83" name="Object 123">
            <a:extLst>
              <a:ext uri="{FF2B5EF4-FFF2-40B4-BE49-F238E27FC236}">
                <a16:creationId xmlns:a16="http://schemas.microsoft.com/office/drawing/2014/main" id="{630B632E-8400-422A-AC07-AE5EA1F404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41910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5" name="CorelDRAW" r:id="rId60" imgW="380390" imgH="509084" progId="CorelDRAW.Graphic.11">
                  <p:embed/>
                </p:oleObj>
              </mc:Choice>
              <mc:Fallback>
                <p:oleObj name="CorelDRAW" r:id="rId60" imgW="380390" imgH="509084" progId="CorelDRAW.Graphic.11">
                  <p:embed/>
                  <p:pic>
                    <p:nvPicPr>
                      <p:cNvPr id="15483" name="Object 123">
                        <a:extLst>
                          <a:ext uri="{FF2B5EF4-FFF2-40B4-BE49-F238E27FC236}">
                            <a16:creationId xmlns:a16="http://schemas.microsoft.com/office/drawing/2014/main" id="{630B632E-8400-422A-AC07-AE5EA1F404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1910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84" name="Object 124">
            <a:extLst>
              <a:ext uri="{FF2B5EF4-FFF2-40B4-BE49-F238E27FC236}">
                <a16:creationId xmlns:a16="http://schemas.microsoft.com/office/drawing/2014/main" id="{336B1E58-BC17-4BF7-8349-274545AF26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15000" y="34290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6" name="CorelDRAW" r:id="rId61" imgW="380390" imgH="509084" progId="CorelDRAW.Graphic.11">
                  <p:embed/>
                </p:oleObj>
              </mc:Choice>
              <mc:Fallback>
                <p:oleObj name="CorelDRAW" r:id="rId61" imgW="380390" imgH="509084" progId="CorelDRAW.Graphic.11">
                  <p:embed/>
                  <p:pic>
                    <p:nvPicPr>
                      <p:cNvPr id="15484" name="Object 124">
                        <a:extLst>
                          <a:ext uri="{FF2B5EF4-FFF2-40B4-BE49-F238E27FC236}">
                            <a16:creationId xmlns:a16="http://schemas.microsoft.com/office/drawing/2014/main" id="{336B1E58-BC17-4BF7-8349-274545AF26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4290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85" name="Object 125">
            <a:extLst>
              <a:ext uri="{FF2B5EF4-FFF2-40B4-BE49-F238E27FC236}">
                <a16:creationId xmlns:a16="http://schemas.microsoft.com/office/drawing/2014/main" id="{148F9946-C54D-41B7-AA80-3482F0E510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1981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7" name="CorelDRAW" r:id="rId62" imgW="380390" imgH="509084" progId="CorelDRAW.Graphic.11">
                  <p:embed/>
                </p:oleObj>
              </mc:Choice>
              <mc:Fallback>
                <p:oleObj name="CorelDRAW" r:id="rId62" imgW="380390" imgH="509084" progId="CorelDRAW.Graphic.11">
                  <p:embed/>
                  <p:pic>
                    <p:nvPicPr>
                      <p:cNvPr id="15485" name="Object 125">
                        <a:extLst>
                          <a:ext uri="{FF2B5EF4-FFF2-40B4-BE49-F238E27FC236}">
                            <a16:creationId xmlns:a16="http://schemas.microsoft.com/office/drawing/2014/main" id="{148F9946-C54D-41B7-AA80-3482F0E510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981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86" name="Object 126">
            <a:extLst>
              <a:ext uri="{FF2B5EF4-FFF2-40B4-BE49-F238E27FC236}">
                <a16:creationId xmlns:a16="http://schemas.microsoft.com/office/drawing/2014/main" id="{4EC874AE-773A-46CB-AB87-9ECBE66AA7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10200" y="43434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8" name="CorelDRAW" r:id="rId63" imgW="380390" imgH="509084" progId="CorelDRAW.Graphic.11">
                  <p:embed/>
                </p:oleObj>
              </mc:Choice>
              <mc:Fallback>
                <p:oleObj name="CorelDRAW" r:id="rId63" imgW="380390" imgH="509084" progId="CorelDRAW.Graphic.11">
                  <p:embed/>
                  <p:pic>
                    <p:nvPicPr>
                      <p:cNvPr id="15486" name="Object 126">
                        <a:extLst>
                          <a:ext uri="{FF2B5EF4-FFF2-40B4-BE49-F238E27FC236}">
                            <a16:creationId xmlns:a16="http://schemas.microsoft.com/office/drawing/2014/main" id="{4EC874AE-773A-46CB-AB87-9ECBE66AA7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3434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87" name="Object 127">
            <a:extLst>
              <a:ext uri="{FF2B5EF4-FFF2-40B4-BE49-F238E27FC236}">
                <a16:creationId xmlns:a16="http://schemas.microsoft.com/office/drawing/2014/main" id="{86ECD2D9-A794-4589-A280-901348E383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1" y="38862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9" name="CorelDRAW" r:id="rId64" imgW="548911" imgH="599846" progId="CorelDRAW.Graphic.11">
                  <p:embed/>
                </p:oleObj>
              </mc:Choice>
              <mc:Fallback>
                <p:oleObj name="CorelDRAW" r:id="rId64" imgW="548911" imgH="599846" progId="CorelDRAW.Graphic.11">
                  <p:embed/>
                  <p:pic>
                    <p:nvPicPr>
                      <p:cNvPr id="15487" name="Object 127">
                        <a:extLst>
                          <a:ext uri="{FF2B5EF4-FFF2-40B4-BE49-F238E27FC236}">
                            <a16:creationId xmlns:a16="http://schemas.microsoft.com/office/drawing/2014/main" id="{86ECD2D9-A794-4589-A280-901348E383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1" y="38862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88" name="Object 128">
            <a:extLst>
              <a:ext uri="{FF2B5EF4-FFF2-40B4-BE49-F238E27FC236}">
                <a16:creationId xmlns:a16="http://schemas.microsoft.com/office/drawing/2014/main" id="{831669B8-6398-4BDD-9499-EC19509430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1" y="29718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0" name="CorelDRAW" r:id="rId65" imgW="548911" imgH="599846" progId="CorelDRAW.Graphic.11">
                  <p:embed/>
                </p:oleObj>
              </mc:Choice>
              <mc:Fallback>
                <p:oleObj name="CorelDRAW" r:id="rId65" imgW="548911" imgH="599846" progId="CorelDRAW.Graphic.11">
                  <p:embed/>
                  <p:pic>
                    <p:nvPicPr>
                      <p:cNvPr id="15488" name="Object 128">
                        <a:extLst>
                          <a:ext uri="{FF2B5EF4-FFF2-40B4-BE49-F238E27FC236}">
                            <a16:creationId xmlns:a16="http://schemas.microsoft.com/office/drawing/2014/main" id="{831669B8-6398-4BDD-9499-EC19509430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1" y="29718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90" name="Object 130">
            <a:extLst>
              <a:ext uri="{FF2B5EF4-FFF2-40B4-BE49-F238E27FC236}">
                <a16:creationId xmlns:a16="http://schemas.microsoft.com/office/drawing/2014/main" id="{C6D6A4B4-DA49-41C2-8FD8-9978CB0CDF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9800" y="1752600"/>
          <a:ext cx="16510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1" name="CorelDRAW" r:id="rId66" imgW="2071827" imgH="3154206" progId="CorelDRAW.Graphic.11">
                  <p:embed/>
                </p:oleObj>
              </mc:Choice>
              <mc:Fallback>
                <p:oleObj name="CorelDRAW" r:id="rId66" imgW="2071827" imgH="3154206" progId="CorelDRAW.Graphic.11">
                  <p:embed/>
                  <p:pic>
                    <p:nvPicPr>
                      <p:cNvPr id="15490" name="Object 130">
                        <a:extLst>
                          <a:ext uri="{FF2B5EF4-FFF2-40B4-BE49-F238E27FC236}">
                            <a16:creationId xmlns:a16="http://schemas.microsoft.com/office/drawing/2014/main" id="{C6D6A4B4-DA49-41C2-8FD8-9978CB0CDF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752600"/>
                        <a:ext cx="1651000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92" name="Object 132">
            <a:extLst>
              <a:ext uri="{FF2B5EF4-FFF2-40B4-BE49-F238E27FC236}">
                <a16:creationId xmlns:a16="http://schemas.microsoft.com/office/drawing/2014/main" id="{8A4FAF2A-7B8A-4557-B9A5-E62E6EF390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3048001"/>
          <a:ext cx="1824038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2" name="CorelDRAW" r:id="rId68" imgW="2989207" imgH="3461444" progId="CorelDRAW.Graphic.11">
                  <p:embed/>
                </p:oleObj>
              </mc:Choice>
              <mc:Fallback>
                <p:oleObj name="CorelDRAW" r:id="rId68" imgW="2989207" imgH="3461444" progId="CorelDRAW.Graphic.11">
                  <p:embed/>
                  <p:pic>
                    <p:nvPicPr>
                      <p:cNvPr id="15492" name="Object 132">
                        <a:extLst>
                          <a:ext uri="{FF2B5EF4-FFF2-40B4-BE49-F238E27FC236}">
                            <a16:creationId xmlns:a16="http://schemas.microsoft.com/office/drawing/2014/main" id="{8A4FAF2A-7B8A-4557-B9A5-E62E6EF390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048001"/>
                        <a:ext cx="1824038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93" name="Object 133">
            <a:extLst>
              <a:ext uri="{FF2B5EF4-FFF2-40B4-BE49-F238E27FC236}">
                <a16:creationId xmlns:a16="http://schemas.microsoft.com/office/drawing/2014/main" id="{F4D26F37-17FD-48B3-A712-F2C2F46753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9800" y="2819401"/>
          <a:ext cx="1481138" cy="184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3" name="CorelDRAW" r:id="rId70" imgW="3939913" imgH="4909312" progId="CorelDRAW.Graphic.11">
                  <p:embed/>
                </p:oleObj>
              </mc:Choice>
              <mc:Fallback>
                <p:oleObj name="CorelDRAW" r:id="rId70" imgW="3939913" imgH="4909312" progId="CorelDRAW.Graphic.11">
                  <p:embed/>
                  <p:pic>
                    <p:nvPicPr>
                      <p:cNvPr id="15493" name="Object 133">
                        <a:extLst>
                          <a:ext uri="{FF2B5EF4-FFF2-40B4-BE49-F238E27FC236}">
                            <a16:creationId xmlns:a16="http://schemas.microsoft.com/office/drawing/2014/main" id="{F4D26F37-17FD-48B3-A712-F2C2F46753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819401"/>
                        <a:ext cx="1481138" cy="184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97" name="Object 137">
            <a:extLst>
              <a:ext uri="{FF2B5EF4-FFF2-40B4-BE49-F238E27FC236}">
                <a16:creationId xmlns:a16="http://schemas.microsoft.com/office/drawing/2014/main" id="{C2ECF91A-CC74-40A6-89D8-603245B44B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0" y="5265738"/>
          <a:ext cx="3460750" cy="159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4" name="CorelDRAW" r:id="rId72" imgW="3461444" imgH="1592275" progId="CorelDRAW.Graphic.11">
                  <p:embed/>
                </p:oleObj>
              </mc:Choice>
              <mc:Fallback>
                <p:oleObj name="CorelDRAW" r:id="rId72" imgW="3461444" imgH="1592275" progId="CorelDRAW.Graphic.11">
                  <p:embed/>
                  <p:pic>
                    <p:nvPicPr>
                      <p:cNvPr id="15497" name="Object 137">
                        <a:extLst>
                          <a:ext uri="{FF2B5EF4-FFF2-40B4-BE49-F238E27FC236}">
                            <a16:creationId xmlns:a16="http://schemas.microsoft.com/office/drawing/2014/main" id="{C2ECF91A-CC74-40A6-89D8-603245B44B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5265738"/>
                        <a:ext cx="3460750" cy="1592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506" name="Picture 146">
            <a:hlinkClick r:id="" action="ppaction://media"/>
            <a:extLst>
              <a:ext uri="{FF2B5EF4-FFF2-40B4-BE49-F238E27FC236}">
                <a16:creationId xmlns:a16="http://schemas.microsoft.com/office/drawing/2014/main" id="{4A92D615-BBD2-4B4B-8063-9494D1B4022B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507" name="Object 147">
            <a:extLst>
              <a:ext uri="{FF2B5EF4-FFF2-40B4-BE49-F238E27FC236}">
                <a16:creationId xmlns:a16="http://schemas.microsoft.com/office/drawing/2014/main" id="{ADC9059B-6777-4DD6-94B9-F35AE0F259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3801" y="685800"/>
          <a:ext cx="2225675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5" name="CorelDRAW" r:id="rId75" imgW="2695516" imgH="4800939" progId="CorelDraw.Graphic.11">
                  <p:embed/>
                </p:oleObj>
              </mc:Choice>
              <mc:Fallback>
                <p:oleObj name="CorelDRAW" r:id="rId75" imgW="2695516" imgH="4800939" progId="CorelDraw.Graphic.11">
                  <p:embed/>
                  <p:pic>
                    <p:nvPicPr>
                      <p:cNvPr id="15507" name="Object 147">
                        <a:extLst>
                          <a:ext uri="{FF2B5EF4-FFF2-40B4-BE49-F238E27FC236}">
                            <a16:creationId xmlns:a16="http://schemas.microsoft.com/office/drawing/2014/main" id="{ADC9059B-6777-4DD6-94B9-F35AE0F259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1" y="685800"/>
                        <a:ext cx="2225675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03" name="Object 143">
            <a:extLst>
              <a:ext uri="{FF2B5EF4-FFF2-40B4-BE49-F238E27FC236}">
                <a16:creationId xmlns:a16="http://schemas.microsoft.com/office/drawing/2014/main" id="{D9E728AC-50EF-4C66-9B2B-A30A033F57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54000" y="2514600"/>
          <a:ext cx="3059113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6" name="CorelDRAW" r:id="rId77" imgW="3416740" imgH="4848894" progId="CorelDraw.Graphic.11">
                  <p:embed/>
                </p:oleObj>
              </mc:Choice>
              <mc:Fallback>
                <p:oleObj name="CorelDRAW" r:id="rId77" imgW="3416740" imgH="4848894" progId="CorelDraw.Graphic.11">
                  <p:embed/>
                  <p:pic>
                    <p:nvPicPr>
                      <p:cNvPr id="15503" name="Object 143">
                        <a:extLst>
                          <a:ext uri="{FF2B5EF4-FFF2-40B4-BE49-F238E27FC236}">
                            <a16:creationId xmlns:a16="http://schemas.microsoft.com/office/drawing/2014/main" id="{D9E728AC-50EF-4C66-9B2B-A30A033F57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0" y="2514600"/>
                        <a:ext cx="3059113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04" name="Object 144">
            <a:extLst>
              <a:ext uri="{FF2B5EF4-FFF2-40B4-BE49-F238E27FC236}">
                <a16:creationId xmlns:a16="http://schemas.microsoft.com/office/drawing/2014/main" id="{12BF537B-96B6-478B-B0BB-989EACFB1A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68000" y="2895600"/>
          <a:ext cx="1498600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7" name="CorelDRAW" r:id="rId79" imgW="1679245" imgH="4438972" progId="CorelDraw.Graphic.11">
                  <p:embed/>
                </p:oleObj>
              </mc:Choice>
              <mc:Fallback>
                <p:oleObj name="CorelDRAW" r:id="rId79" imgW="1679245" imgH="4438972" progId="CorelDraw.Graphic.11">
                  <p:embed/>
                  <p:pic>
                    <p:nvPicPr>
                      <p:cNvPr id="15504" name="Object 144">
                        <a:extLst>
                          <a:ext uri="{FF2B5EF4-FFF2-40B4-BE49-F238E27FC236}">
                            <a16:creationId xmlns:a16="http://schemas.microsoft.com/office/drawing/2014/main" id="{12BF537B-96B6-478B-B0BB-989EACFB1A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0" y="2895600"/>
                        <a:ext cx="1498600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359689857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55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153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153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10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5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54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54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54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1000" fill="hold"/>
                                        <p:tgtEl>
                                          <p:spTgt spid="154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1000" fill="hold"/>
                                        <p:tgtEl>
                                          <p:spTgt spid="154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1000" fill="hold"/>
                                        <p:tgtEl>
                                          <p:spTgt spid="154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54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5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5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1000" fill="hold"/>
                                        <p:tgtEl>
                                          <p:spTgt spid="153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1000" fill="hold"/>
                                        <p:tgtEl>
                                          <p:spTgt spid="153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1000" fill="hold"/>
                                        <p:tgtEl>
                                          <p:spTgt spid="153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53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10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0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10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1000" fill="hold"/>
                                        <p:tgtEl>
                                          <p:spTgt spid="154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1000" fill="hold"/>
                                        <p:tgtEl>
                                          <p:spTgt spid="154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1000" fill="hold"/>
                                        <p:tgtEl>
                                          <p:spTgt spid="154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154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1000" fill="hold"/>
                                        <p:tgtEl>
                                          <p:spTgt spid="154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1000" fill="hold"/>
                                        <p:tgtEl>
                                          <p:spTgt spid="154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1000" fill="hold"/>
                                        <p:tgtEl>
                                          <p:spTgt spid="154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154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1000" fill="hold"/>
                                        <p:tgtEl>
                                          <p:spTgt spid="15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1000" fill="hold"/>
                                        <p:tgtEl>
                                          <p:spTgt spid="15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1000" fill="hold"/>
                                        <p:tgtEl>
                                          <p:spTgt spid="154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15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1000" fill="hold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1000" fill="hold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1000" fill="hold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1000" fill="hold"/>
                                        <p:tgtEl>
                                          <p:spTgt spid="154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1000" fill="hold"/>
                                        <p:tgtEl>
                                          <p:spTgt spid="154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1000" fill="hold"/>
                                        <p:tgtEl>
                                          <p:spTgt spid="154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154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1000" fill="hold"/>
                                        <p:tgtEl>
                                          <p:spTgt spid="154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1000" fill="hold"/>
                                        <p:tgtEl>
                                          <p:spTgt spid="154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1000" fill="hold"/>
                                        <p:tgtEl>
                                          <p:spTgt spid="154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154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1000" fill="hold"/>
                                        <p:tgtEl>
                                          <p:spTgt spid="154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1000" fill="hold"/>
                                        <p:tgtEl>
                                          <p:spTgt spid="154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1000" fill="hold"/>
                                        <p:tgtEl>
                                          <p:spTgt spid="154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7" dur="1000" fill="hold"/>
                                        <p:tgtEl>
                                          <p:spTgt spid="154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1000" fill="hold"/>
                                        <p:tgtEl>
                                          <p:spTgt spid="154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1000" fill="hold"/>
                                        <p:tgtEl>
                                          <p:spTgt spid="154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1000" fill="hold"/>
                                        <p:tgtEl>
                                          <p:spTgt spid="154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2" dur="1000" fill="hold"/>
                                        <p:tgtEl>
                                          <p:spTgt spid="154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1000" fill="hold"/>
                                        <p:tgtEl>
                                          <p:spTgt spid="154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1000" fill="hold"/>
                                        <p:tgtEl>
                                          <p:spTgt spid="154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1000" fill="hold"/>
                                        <p:tgtEl>
                                          <p:spTgt spid="154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7" dur="1000" fill="hold"/>
                                        <p:tgtEl>
                                          <p:spTgt spid="154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1000" fill="hold"/>
                                        <p:tgtEl>
                                          <p:spTgt spid="154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1000" fill="hold"/>
                                        <p:tgtEl>
                                          <p:spTgt spid="154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1000" fill="hold"/>
                                        <p:tgtEl>
                                          <p:spTgt spid="154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2" dur="1000" fill="hold"/>
                                        <p:tgtEl>
                                          <p:spTgt spid="154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1000" fill="hold"/>
                                        <p:tgtEl>
                                          <p:spTgt spid="154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1000" fill="hold"/>
                                        <p:tgtEl>
                                          <p:spTgt spid="154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1000" fill="hold"/>
                                        <p:tgtEl>
                                          <p:spTgt spid="154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154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1000" fill="hold"/>
                                        <p:tgtEl>
                                          <p:spTgt spid="154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1000" fill="hold"/>
                                        <p:tgtEl>
                                          <p:spTgt spid="154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1000" fill="hold"/>
                                        <p:tgtEl>
                                          <p:spTgt spid="154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2" dur="1000" fill="hold"/>
                                        <p:tgtEl>
                                          <p:spTgt spid="154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1000" fill="hold"/>
                                        <p:tgtEl>
                                          <p:spTgt spid="154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1000" fill="hold"/>
                                        <p:tgtEl>
                                          <p:spTgt spid="154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1000" fill="hold"/>
                                        <p:tgtEl>
                                          <p:spTgt spid="154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154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1000" fill="hold"/>
                                        <p:tgtEl>
                                          <p:spTgt spid="154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1000" fill="hold"/>
                                        <p:tgtEl>
                                          <p:spTgt spid="154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1000" fill="hold"/>
                                        <p:tgtEl>
                                          <p:spTgt spid="154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2" dur="1000" fill="hold"/>
                                        <p:tgtEl>
                                          <p:spTgt spid="154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1000" fill="hold"/>
                                        <p:tgtEl>
                                          <p:spTgt spid="154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1000" fill="hold"/>
                                        <p:tgtEl>
                                          <p:spTgt spid="154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1000" fill="hold"/>
                                        <p:tgtEl>
                                          <p:spTgt spid="154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54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54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54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54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54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500" fill="hold"/>
                                        <p:tgtEl>
                                          <p:spTgt spid="15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15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154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5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154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154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154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54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154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154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154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154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154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154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154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4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154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154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154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4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154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154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154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4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4" dur="500" fill="hold"/>
                                        <p:tgtEl>
                                          <p:spTgt spid="154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154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154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54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154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154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54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154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15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154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154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154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7 4.44444E-6 " pathEditMode="relative" ptsTypes="AA">
                                      <p:cBhvr>
                                        <p:cTn id="191" dur="3000" fill="hold"/>
                                        <p:tgtEl>
                                          <p:spTgt spid="155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3.33333E-6 L -0.24166 -3.33333E-6 " pathEditMode="relative" ptsTypes="AA">
                                      <p:cBhvr>
                                        <p:cTn id="193" dur="2000" fill="hold"/>
                                        <p:tgtEl>
                                          <p:spTgt spid="15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5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5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5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506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9D2CC65-3427-4EF7-9BE7-F405AC39A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39624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6387" name="Object 3">
            <a:extLst>
              <a:ext uri="{FF2B5EF4-FFF2-40B4-BE49-F238E27FC236}">
                <a16:creationId xmlns:a16="http://schemas.microsoft.com/office/drawing/2014/main" id="{282BF649-B1A8-4378-9614-5991F96CB1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2819400"/>
          <a:ext cx="91440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2" name="CorelDRAW" r:id="rId7" imgW="6696659" imgH="3046374" progId="CorelDRAW.Graphic.11">
                  <p:embed/>
                </p:oleObj>
              </mc:Choice>
              <mc:Fallback>
                <p:oleObj name="CorelDRAW" r:id="rId7" imgW="6696659" imgH="3046374" progId="CorelDRAW.Graphic.11">
                  <p:embed/>
                  <p:pic>
                    <p:nvPicPr>
                      <p:cNvPr id="16387" name="Object 3">
                        <a:extLst>
                          <a:ext uri="{FF2B5EF4-FFF2-40B4-BE49-F238E27FC236}">
                            <a16:creationId xmlns:a16="http://schemas.microsoft.com/office/drawing/2014/main" id="{282BF649-B1A8-4378-9614-5991F96CB1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149" r="3125" b="11998"/>
                      <a:stretch>
                        <a:fillRect/>
                      </a:stretch>
                    </p:blipFill>
                    <p:spPr bwMode="auto">
                      <a:xfrm>
                        <a:off x="1524000" y="2819400"/>
                        <a:ext cx="91440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4">
            <a:extLst>
              <a:ext uri="{FF2B5EF4-FFF2-40B4-BE49-F238E27FC236}">
                <a16:creationId xmlns:a16="http://schemas.microsoft.com/office/drawing/2014/main" id="{4607A91E-A54E-4671-B69B-8EB50B69BC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4572000"/>
          <a:ext cx="9144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3" name="CorelDRAW" r:id="rId9" imgW="6696659" imgH="3046374" progId="CorelDRAW.Graphic.11">
                  <p:embed/>
                </p:oleObj>
              </mc:Choice>
              <mc:Fallback>
                <p:oleObj name="CorelDRAW" r:id="rId9" imgW="6696659" imgH="3046374" progId="CorelDRAW.Graphic.11">
                  <p:embed/>
                  <p:pic>
                    <p:nvPicPr>
                      <p:cNvPr id="16388" name="Object 4">
                        <a:extLst>
                          <a:ext uri="{FF2B5EF4-FFF2-40B4-BE49-F238E27FC236}">
                            <a16:creationId xmlns:a16="http://schemas.microsoft.com/office/drawing/2014/main" id="{4607A91E-A54E-4671-B69B-8EB50B69BC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281" r="15286" b="49974"/>
                      <a:stretch>
                        <a:fillRect/>
                      </a:stretch>
                    </p:blipFill>
                    <p:spPr bwMode="auto">
                      <a:xfrm>
                        <a:off x="1524000" y="4572000"/>
                        <a:ext cx="9144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Oval 5">
            <a:extLst>
              <a:ext uri="{FF2B5EF4-FFF2-40B4-BE49-F238E27FC236}">
                <a16:creationId xmlns:a16="http://schemas.microsoft.com/office/drawing/2014/main" id="{219B19DF-F05B-4970-9AC5-7549EE821ADC}"/>
              </a:ext>
            </a:extLst>
          </p:cNvPr>
          <p:cNvSpPr>
            <a:spLocks noChangeArrowheads="1"/>
          </p:cNvSpPr>
          <p:nvPr/>
        </p:nvSpPr>
        <p:spPr bwMode="auto">
          <a:xfrm rot="9827259">
            <a:off x="2133600" y="381000"/>
            <a:ext cx="1284288" cy="1284288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chemeClr val="bg1">
                  <a:alpha val="32001"/>
                </a:schemeClr>
              </a:gs>
            </a:gsLst>
            <a:path path="rect">
              <a:fillToRect l="100000" t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390" name="Oval 6">
            <a:extLst>
              <a:ext uri="{FF2B5EF4-FFF2-40B4-BE49-F238E27FC236}">
                <a16:creationId xmlns:a16="http://schemas.microsoft.com/office/drawing/2014/main" id="{F65F3079-0C53-44AD-9476-04D4D2E36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09600"/>
            <a:ext cx="928688" cy="928688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EFEE2">
                  <a:alpha val="85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1275">
                <a:solidFill>
                  <a:srgbClr val="FFCC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54" name="Oval 70">
            <a:extLst>
              <a:ext uri="{FF2B5EF4-FFF2-40B4-BE49-F238E27FC236}">
                <a16:creationId xmlns:a16="http://schemas.microsoft.com/office/drawing/2014/main" id="{FC1727FE-47C3-4D04-8025-064EBDD19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447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55" name="Oval 71">
            <a:extLst>
              <a:ext uri="{FF2B5EF4-FFF2-40B4-BE49-F238E27FC236}">
                <a16:creationId xmlns:a16="http://schemas.microsoft.com/office/drawing/2014/main" id="{2AA35E12-C706-496F-B8F2-50CC2B6CC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58" name="Oval 74">
            <a:extLst>
              <a:ext uri="{FF2B5EF4-FFF2-40B4-BE49-F238E27FC236}">
                <a16:creationId xmlns:a16="http://schemas.microsoft.com/office/drawing/2014/main" id="{4156D531-3C0E-4A64-917E-99ABC4FD0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362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60" name="Oval 76">
            <a:extLst>
              <a:ext uri="{FF2B5EF4-FFF2-40B4-BE49-F238E27FC236}">
                <a16:creationId xmlns:a16="http://schemas.microsoft.com/office/drawing/2014/main" id="{6F6C2191-AA17-4952-88D8-02EF862F0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038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61" name="Oval 77">
            <a:extLst>
              <a:ext uri="{FF2B5EF4-FFF2-40B4-BE49-F238E27FC236}">
                <a16:creationId xmlns:a16="http://schemas.microsoft.com/office/drawing/2014/main" id="{F6072131-DE92-4F22-BA82-0101EB619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828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6465" name="Object 81">
            <a:extLst>
              <a:ext uri="{FF2B5EF4-FFF2-40B4-BE49-F238E27FC236}">
                <a16:creationId xmlns:a16="http://schemas.microsoft.com/office/drawing/2014/main" id="{1216743D-29AB-4C66-ACE4-D09CB9F14F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9001" y="1447801"/>
          <a:ext cx="1268413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4" name="CorelDRAW" r:id="rId10" imgW="2183452" imgH="3999518" progId="CorelDRAW.Graphic.11">
                  <p:embed/>
                </p:oleObj>
              </mc:Choice>
              <mc:Fallback>
                <p:oleObj name="CorelDRAW" r:id="rId10" imgW="2183452" imgH="3999518" progId="CorelDRAW.Graphic.11">
                  <p:embed/>
                  <p:pic>
                    <p:nvPicPr>
                      <p:cNvPr id="16465" name="Object 81">
                        <a:extLst>
                          <a:ext uri="{FF2B5EF4-FFF2-40B4-BE49-F238E27FC236}">
                            <a16:creationId xmlns:a16="http://schemas.microsoft.com/office/drawing/2014/main" id="{1216743D-29AB-4C66-ACE4-D09CB9F14F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1" y="1447801"/>
                        <a:ext cx="1268413" cy="232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66" name="Object 82">
            <a:extLst>
              <a:ext uri="{FF2B5EF4-FFF2-40B4-BE49-F238E27FC236}">
                <a16:creationId xmlns:a16="http://schemas.microsoft.com/office/drawing/2014/main" id="{C4662F8A-B5D0-4B9D-BD77-FB2E573F98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44038" y="609600"/>
          <a:ext cx="1223962" cy="337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5" name="CorelDRAW" r:id="rId12" imgW="2448154" imgH="3379893" progId="CorelDRAW.Graphic.11">
                  <p:embed/>
                </p:oleObj>
              </mc:Choice>
              <mc:Fallback>
                <p:oleObj name="CorelDRAW" r:id="rId12" imgW="2448154" imgH="3379893" progId="CorelDRAW.Graphic.11">
                  <p:embed/>
                  <p:pic>
                    <p:nvPicPr>
                      <p:cNvPr id="16466" name="Object 82">
                        <a:extLst>
                          <a:ext uri="{FF2B5EF4-FFF2-40B4-BE49-F238E27FC236}">
                            <a16:creationId xmlns:a16="http://schemas.microsoft.com/office/drawing/2014/main" id="{C4662F8A-B5D0-4B9D-BD77-FB2E573F98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0000"/>
                      <a:stretch>
                        <a:fillRect/>
                      </a:stretch>
                    </p:blipFill>
                    <p:spPr bwMode="auto">
                      <a:xfrm>
                        <a:off x="9444038" y="609600"/>
                        <a:ext cx="1223962" cy="337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67" name="Oval 83">
            <a:extLst>
              <a:ext uri="{FF2B5EF4-FFF2-40B4-BE49-F238E27FC236}">
                <a16:creationId xmlns:a16="http://schemas.microsoft.com/office/drawing/2014/main" id="{F2EE99FD-2A16-424E-B8F4-F000C0E28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5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69" name="Oval 85">
            <a:extLst>
              <a:ext uri="{FF2B5EF4-FFF2-40B4-BE49-F238E27FC236}">
                <a16:creationId xmlns:a16="http://schemas.microsoft.com/office/drawing/2014/main" id="{45822502-2BE2-40B4-9D9E-97444B552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895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70" name="Oval 86">
            <a:extLst>
              <a:ext uri="{FF2B5EF4-FFF2-40B4-BE49-F238E27FC236}">
                <a16:creationId xmlns:a16="http://schemas.microsoft.com/office/drawing/2014/main" id="{5A36A35E-7DE5-4EEB-9A70-9E03843EB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71" name="Oval 87">
            <a:extLst>
              <a:ext uri="{FF2B5EF4-FFF2-40B4-BE49-F238E27FC236}">
                <a16:creationId xmlns:a16="http://schemas.microsoft.com/office/drawing/2014/main" id="{F4FEC191-0016-4238-8559-4186B727B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2057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76" name="Oval 92">
            <a:extLst>
              <a:ext uri="{FF2B5EF4-FFF2-40B4-BE49-F238E27FC236}">
                <a16:creationId xmlns:a16="http://schemas.microsoft.com/office/drawing/2014/main" id="{DEEC0C5E-535C-4FCD-8796-11039A510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657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77" name="Oval 93">
            <a:extLst>
              <a:ext uri="{FF2B5EF4-FFF2-40B4-BE49-F238E27FC236}">
                <a16:creationId xmlns:a16="http://schemas.microsoft.com/office/drawing/2014/main" id="{68148893-3188-4DB8-BEB9-960871BE4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676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78" name="Oval 94">
            <a:extLst>
              <a:ext uri="{FF2B5EF4-FFF2-40B4-BE49-F238E27FC236}">
                <a16:creationId xmlns:a16="http://schemas.microsoft.com/office/drawing/2014/main" id="{54A471B6-5EFA-458B-BB32-F684412E8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685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80" name="Oval 96">
            <a:extLst>
              <a:ext uri="{FF2B5EF4-FFF2-40B4-BE49-F238E27FC236}">
                <a16:creationId xmlns:a16="http://schemas.microsoft.com/office/drawing/2014/main" id="{C30BB29A-917B-4CF7-8381-E3144A777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2514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82" name="Oval 98">
            <a:extLst>
              <a:ext uri="{FF2B5EF4-FFF2-40B4-BE49-F238E27FC236}">
                <a16:creationId xmlns:a16="http://schemas.microsoft.com/office/drawing/2014/main" id="{CFB2FB70-6826-42B2-99D8-0FE94711E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4953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83" name="Oval 99">
            <a:extLst>
              <a:ext uri="{FF2B5EF4-FFF2-40B4-BE49-F238E27FC236}">
                <a16:creationId xmlns:a16="http://schemas.microsoft.com/office/drawing/2014/main" id="{CCE77269-5C17-4D66-AAAF-6D777613D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3276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84" name="Oval 100">
            <a:extLst>
              <a:ext uri="{FF2B5EF4-FFF2-40B4-BE49-F238E27FC236}">
                <a16:creationId xmlns:a16="http://schemas.microsoft.com/office/drawing/2014/main" id="{65E7A108-BED6-4492-A881-7E4927316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56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85" name="Oval 101">
            <a:extLst>
              <a:ext uri="{FF2B5EF4-FFF2-40B4-BE49-F238E27FC236}">
                <a16:creationId xmlns:a16="http://schemas.microsoft.com/office/drawing/2014/main" id="{CA5FE30D-DCC0-44FD-980A-971BCDBBF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4343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88" name="Oval 104">
            <a:extLst>
              <a:ext uri="{FF2B5EF4-FFF2-40B4-BE49-F238E27FC236}">
                <a16:creationId xmlns:a16="http://schemas.microsoft.com/office/drawing/2014/main" id="{769D2585-ABE9-44A8-BE8A-1AB99D50C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26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90" name="Oval 106">
            <a:extLst>
              <a:ext uri="{FF2B5EF4-FFF2-40B4-BE49-F238E27FC236}">
                <a16:creationId xmlns:a16="http://schemas.microsoft.com/office/drawing/2014/main" id="{BEFFB62A-5EDF-40F9-8E76-093105AFD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56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91" name="Oval 107">
            <a:extLst>
              <a:ext uri="{FF2B5EF4-FFF2-40B4-BE49-F238E27FC236}">
                <a16:creationId xmlns:a16="http://schemas.microsoft.com/office/drawing/2014/main" id="{2508AD32-2D69-4475-BC9B-7723FC11F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733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92" name="Oval 108">
            <a:extLst>
              <a:ext uri="{FF2B5EF4-FFF2-40B4-BE49-F238E27FC236}">
                <a16:creationId xmlns:a16="http://schemas.microsoft.com/office/drawing/2014/main" id="{34577E52-A394-466F-9B53-7A04C80CE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94" name="Oval 110">
            <a:extLst>
              <a:ext uri="{FF2B5EF4-FFF2-40B4-BE49-F238E27FC236}">
                <a16:creationId xmlns:a16="http://schemas.microsoft.com/office/drawing/2014/main" id="{41077A56-D420-4ADF-99A2-2B49F249D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304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95" name="Oval 111">
            <a:extLst>
              <a:ext uri="{FF2B5EF4-FFF2-40B4-BE49-F238E27FC236}">
                <a16:creationId xmlns:a16="http://schemas.microsoft.com/office/drawing/2014/main" id="{16E889A0-3993-4CE4-9F98-1F28577FE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914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97" name="Oval 113">
            <a:extLst>
              <a:ext uri="{FF2B5EF4-FFF2-40B4-BE49-F238E27FC236}">
                <a16:creationId xmlns:a16="http://schemas.microsoft.com/office/drawing/2014/main" id="{B2A4528C-7D08-434B-B3BE-C29A9D67F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1371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98" name="Oval 114">
            <a:extLst>
              <a:ext uri="{FF2B5EF4-FFF2-40B4-BE49-F238E27FC236}">
                <a16:creationId xmlns:a16="http://schemas.microsoft.com/office/drawing/2014/main" id="{913E7844-BABD-4B5E-929F-D60FACAC4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1524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99" name="Oval 115">
            <a:extLst>
              <a:ext uri="{FF2B5EF4-FFF2-40B4-BE49-F238E27FC236}">
                <a16:creationId xmlns:a16="http://schemas.microsoft.com/office/drawing/2014/main" id="{3B742E29-E5D9-4417-A6C5-870676499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28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502" name="Oval 118">
            <a:extLst>
              <a:ext uri="{FF2B5EF4-FFF2-40B4-BE49-F238E27FC236}">
                <a16:creationId xmlns:a16="http://schemas.microsoft.com/office/drawing/2014/main" id="{C1565E99-8D20-4C92-BF57-4A49DD984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503" name="Oval 119">
            <a:extLst>
              <a:ext uri="{FF2B5EF4-FFF2-40B4-BE49-F238E27FC236}">
                <a16:creationId xmlns:a16="http://schemas.microsoft.com/office/drawing/2014/main" id="{1C1ACF62-17CB-4381-8FF8-E2A19EDE8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6512" name="Object 128">
            <a:extLst>
              <a:ext uri="{FF2B5EF4-FFF2-40B4-BE49-F238E27FC236}">
                <a16:creationId xmlns:a16="http://schemas.microsoft.com/office/drawing/2014/main" id="{9AA18103-973A-4B1B-8A0C-829E7E6B0B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4600" y="2438400"/>
          <a:ext cx="16510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6" name="CorelDRAW" r:id="rId14" imgW="2071827" imgH="3154206" progId="CorelDRAW.Graphic.11">
                  <p:embed/>
                </p:oleObj>
              </mc:Choice>
              <mc:Fallback>
                <p:oleObj name="CorelDRAW" r:id="rId14" imgW="2071827" imgH="3154206" progId="CorelDRAW.Graphic.11">
                  <p:embed/>
                  <p:pic>
                    <p:nvPicPr>
                      <p:cNvPr id="16512" name="Object 128">
                        <a:extLst>
                          <a:ext uri="{FF2B5EF4-FFF2-40B4-BE49-F238E27FC236}">
                            <a16:creationId xmlns:a16="http://schemas.microsoft.com/office/drawing/2014/main" id="{9AA18103-973A-4B1B-8A0C-829E7E6B0B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2438400"/>
                        <a:ext cx="1651000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01" name="Object 117">
            <a:extLst>
              <a:ext uri="{FF2B5EF4-FFF2-40B4-BE49-F238E27FC236}">
                <a16:creationId xmlns:a16="http://schemas.microsoft.com/office/drawing/2014/main" id="{79853A9A-467F-4084-A7F0-2BC35EF5BA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7800" y="1524000"/>
          <a:ext cx="1443038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7" name="CorelDRAW" r:id="rId16" imgW="765387" imgH="1499887" progId="CorelDRAW.Graphic.11">
                  <p:embed/>
                </p:oleObj>
              </mc:Choice>
              <mc:Fallback>
                <p:oleObj name="CorelDRAW" r:id="rId16" imgW="765387" imgH="1499887" progId="CorelDRAW.Graphic.11">
                  <p:embed/>
                  <p:pic>
                    <p:nvPicPr>
                      <p:cNvPr id="16501" name="Object 117">
                        <a:extLst>
                          <a:ext uri="{FF2B5EF4-FFF2-40B4-BE49-F238E27FC236}">
                            <a16:creationId xmlns:a16="http://schemas.microsoft.com/office/drawing/2014/main" id="{79853A9A-467F-4084-A7F0-2BC35EF5BA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524000"/>
                        <a:ext cx="1443038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1" name="Object 7">
            <a:extLst>
              <a:ext uri="{FF2B5EF4-FFF2-40B4-BE49-F238E27FC236}">
                <a16:creationId xmlns:a16="http://schemas.microsoft.com/office/drawing/2014/main" id="{5ADF6F44-8CC6-4859-B30C-3EFE8C990E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24201" y="304800"/>
          <a:ext cx="4017963" cy="513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" name="CorelDRAW" r:id="rId18" imgW="5557926" imgH="7096557" progId="CorelDRAW.Graphic.11">
                  <p:embed/>
                </p:oleObj>
              </mc:Choice>
              <mc:Fallback>
                <p:oleObj name="CorelDRAW" r:id="rId18" imgW="5557926" imgH="7096557" progId="CorelDRAW.Graphic.11">
                  <p:embed/>
                  <p:pic>
                    <p:nvPicPr>
                      <p:cNvPr id="16391" name="Object 7">
                        <a:extLst>
                          <a:ext uri="{FF2B5EF4-FFF2-40B4-BE49-F238E27FC236}">
                            <a16:creationId xmlns:a16="http://schemas.microsoft.com/office/drawing/2014/main" id="{5ADF6F44-8CC6-4859-B30C-3EFE8C990E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1" y="304800"/>
                        <a:ext cx="4017963" cy="513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8">
            <a:extLst>
              <a:ext uri="{FF2B5EF4-FFF2-40B4-BE49-F238E27FC236}">
                <a16:creationId xmlns:a16="http://schemas.microsoft.com/office/drawing/2014/main" id="{36237176-55CE-4BFD-99FB-C252E94323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1" y="1828801"/>
          <a:ext cx="1127125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" name="CorelDRAW" r:id="rId20" imgW="1126541" imgH="322953" progId="CorelDRAW.Graphic.11">
                  <p:embed/>
                </p:oleObj>
              </mc:Choice>
              <mc:Fallback>
                <p:oleObj name="CorelDRAW" r:id="rId20" imgW="1126541" imgH="322953" progId="CorelDRAW.Graphic.11">
                  <p:embed/>
                  <p:pic>
                    <p:nvPicPr>
                      <p:cNvPr id="16392" name="Object 8">
                        <a:extLst>
                          <a:ext uri="{FF2B5EF4-FFF2-40B4-BE49-F238E27FC236}">
                            <a16:creationId xmlns:a16="http://schemas.microsoft.com/office/drawing/2014/main" id="{36237176-55CE-4BFD-99FB-C252E94323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1" y="1828801"/>
                        <a:ext cx="1127125" cy="32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3" name="Object 9">
            <a:extLst>
              <a:ext uri="{FF2B5EF4-FFF2-40B4-BE49-F238E27FC236}">
                <a16:creationId xmlns:a16="http://schemas.microsoft.com/office/drawing/2014/main" id="{6A363765-FD3A-43CE-A1D0-29A8497E6C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2590800"/>
          <a:ext cx="1752600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" name="CorelDRAW" r:id="rId22" imgW="1348164" imgH="525611" progId="CorelDRAW.Graphic.11">
                  <p:embed/>
                </p:oleObj>
              </mc:Choice>
              <mc:Fallback>
                <p:oleObj name="CorelDRAW" r:id="rId22" imgW="1348164" imgH="525611" progId="CorelDRAW.Graphic.11">
                  <p:embed/>
                  <p:pic>
                    <p:nvPicPr>
                      <p:cNvPr id="16393" name="Object 9">
                        <a:extLst>
                          <a:ext uri="{FF2B5EF4-FFF2-40B4-BE49-F238E27FC236}">
                            <a16:creationId xmlns:a16="http://schemas.microsoft.com/office/drawing/2014/main" id="{6A363765-FD3A-43CE-A1D0-29A8497E6C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590800"/>
                        <a:ext cx="1752600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4" name="Object 10">
            <a:extLst>
              <a:ext uri="{FF2B5EF4-FFF2-40B4-BE49-F238E27FC236}">
                <a16:creationId xmlns:a16="http://schemas.microsoft.com/office/drawing/2014/main" id="{6E79701C-A94D-4E22-AD2D-587B8E0EA4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3401" y="1"/>
          <a:ext cx="7080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1" name="CorelDRAW" r:id="rId24" imgW="708762" imgH="657555" progId="CorelDRAW.Graphic.11">
                  <p:embed/>
                </p:oleObj>
              </mc:Choice>
              <mc:Fallback>
                <p:oleObj name="CorelDRAW" r:id="rId24" imgW="708762" imgH="657555" progId="CorelDRAW.Graphic.11">
                  <p:embed/>
                  <p:pic>
                    <p:nvPicPr>
                      <p:cNvPr id="16394" name="Object 10">
                        <a:extLst>
                          <a:ext uri="{FF2B5EF4-FFF2-40B4-BE49-F238E27FC236}">
                            <a16:creationId xmlns:a16="http://schemas.microsoft.com/office/drawing/2014/main" id="{6E79701C-A94D-4E22-AD2D-587B8E0EA4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1" y="1"/>
                        <a:ext cx="708025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5" name="Object 11">
            <a:extLst>
              <a:ext uri="{FF2B5EF4-FFF2-40B4-BE49-F238E27FC236}">
                <a16:creationId xmlns:a16="http://schemas.microsoft.com/office/drawing/2014/main" id="{217FC60B-5AF2-4E31-9A31-ECDBEB570F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400" y="3429001"/>
          <a:ext cx="2590800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2" name="CorelDRAW" r:id="rId26" imgW="1837470" imgH="345711" progId="CorelDRAW.Graphic.11">
                  <p:embed/>
                </p:oleObj>
              </mc:Choice>
              <mc:Fallback>
                <p:oleObj name="CorelDRAW" r:id="rId26" imgW="1837470" imgH="345711" progId="CorelDRAW.Graphic.11">
                  <p:embed/>
                  <p:pic>
                    <p:nvPicPr>
                      <p:cNvPr id="16395" name="Object 11">
                        <a:extLst>
                          <a:ext uri="{FF2B5EF4-FFF2-40B4-BE49-F238E27FC236}">
                            <a16:creationId xmlns:a16="http://schemas.microsoft.com/office/drawing/2014/main" id="{217FC60B-5AF2-4E31-9A31-ECDBEB570F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429001"/>
                        <a:ext cx="2590800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6" name="Object 12">
            <a:extLst>
              <a:ext uri="{FF2B5EF4-FFF2-40B4-BE49-F238E27FC236}">
                <a16:creationId xmlns:a16="http://schemas.microsoft.com/office/drawing/2014/main" id="{93916AB1-52CE-4118-B595-1F9DB0EA47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0" y="4038600"/>
          <a:ext cx="30480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3" name="CorelDRAW" r:id="rId28" imgW="2423770" imgH="556226" progId="CorelDRAW.Graphic.11">
                  <p:embed/>
                </p:oleObj>
              </mc:Choice>
              <mc:Fallback>
                <p:oleObj name="CorelDRAW" r:id="rId28" imgW="2423770" imgH="556226" progId="CorelDRAW.Graphic.11">
                  <p:embed/>
                  <p:pic>
                    <p:nvPicPr>
                      <p:cNvPr id="16396" name="Object 12">
                        <a:extLst>
                          <a:ext uri="{FF2B5EF4-FFF2-40B4-BE49-F238E27FC236}">
                            <a16:creationId xmlns:a16="http://schemas.microsoft.com/office/drawing/2014/main" id="{93916AB1-52CE-4118-B595-1F9DB0EA47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038600"/>
                        <a:ext cx="3048000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7" name="Object 13">
            <a:extLst>
              <a:ext uri="{FF2B5EF4-FFF2-40B4-BE49-F238E27FC236}">
                <a16:creationId xmlns:a16="http://schemas.microsoft.com/office/drawing/2014/main" id="{F2182F25-3D1F-4503-B639-9797691161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3400" y="1143000"/>
          <a:ext cx="6858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4" name="CorelDRAW" r:id="rId30" imgW="681126" imgH="264702" progId="CorelDRAW.Graphic.11">
                  <p:embed/>
                </p:oleObj>
              </mc:Choice>
              <mc:Fallback>
                <p:oleObj name="CorelDRAW" r:id="rId30" imgW="681126" imgH="264702" progId="CorelDRAW.Graphic.11">
                  <p:embed/>
                  <p:pic>
                    <p:nvPicPr>
                      <p:cNvPr id="16397" name="Object 13">
                        <a:extLst>
                          <a:ext uri="{FF2B5EF4-FFF2-40B4-BE49-F238E27FC236}">
                            <a16:creationId xmlns:a16="http://schemas.microsoft.com/office/drawing/2014/main" id="{F2182F25-3D1F-4503-B639-9797691161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143000"/>
                        <a:ext cx="6858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8" name="Object 14">
            <a:extLst>
              <a:ext uri="{FF2B5EF4-FFF2-40B4-BE49-F238E27FC236}">
                <a16:creationId xmlns:a16="http://schemas.microsoft.com/office/drawing/2014/main" id="{8BBA9DDB-D12A-4447-8D57-E5ECF77522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7600" y="38862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5" name="CorelDRAW" r:id="rId32" imgW="380390" imgH="509084" progId="CorelDRAW.Graphic.11">
                  <p:embed/>
                </p:oleObj>
              </mc:Choice>
              <mc:Fallback>
                <p:oleObj name="CorelDRAW" r:id="rId32" imgW="380390" imgH="509084" progId="CorelDRAW.Graphic.11">
                  <p:embed/>
                  <p:pic>
                    <p:nvPicPr>
                      <p:cNvPr id="16398" name="Object 14">
                        <a:extLst>
                          <a:ext uri="{FF2B5EF4-FFF2-40B4-BE49-F238E27FC236}">
                            <a16:creationId xmlns:a16="http://schemas.microsoft.com/office/drawing/2014/main" id="{8BBA9DDB-D12A-4447-8D57-E5ECF77522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8862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9" name="Object 15">
            <a:extLst>
              <a:ext uri="{FF2B5EF4-FFF2-40B4-BE49-F238E27FC236}">
                <a16:creationId xmlns:a16="http://schemas.microsoft.com/office/drawing/2014/main" id="{02CADB59-4E0E-4D93-BCE3-583C26DFFD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8201" y="2209801"/>
          <a:ext cx="5492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6" name="CorelDRAW" r:id="rId34" imgW="548911" imgH="599846" progId="CorelDRAW.Graphic.11">
                  <p:embed/>
                </p:oleObj>
              </mc:Choice>
              <mc:Fallback>
                <p:oleObj name="CorelDRAW" r:id="rId34" imgW="548911" imgH="599846" progId="CorelDRAW.Graphic.11">
                  <p:embed/>
                  <p:pic>
                    <p:nvPicPr>
                      <p:cNvPr id="16399" name="Object 15">
                        <a:extLst>
                          <a:ext uri="{FF2B5EF4-FFF2-40B4-BE49-F238E27FC236}">
                            <a16:creationId xmlns:a16="http://schemas.microsoft.com/office/drawing/2014/main" id="{02CADB59-4E0E-4D93-BCE3-583C26DFFD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1" y="2209801"/>
                        <a:ext cx="549275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00" name="Object 16">
            <a:extLst>
              <a:ext uri="{FF2B5EF4-FFF2-40B4-BE49-F238E27FC236}">
                <a16:creationId xmlns:a16="http://schemas.microsoft.com/office/drawing/2014/main" id="{FE54AD14-785D-4FF7-8F47-3933BCC802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1" y="1447800"/>
          <a:ext cx="379413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7" name="CorelDRAW" r:id="rId36" imgW="379849" imgH="509084" progId="CorelDRAW.Graphic.11">
                  <p:embed/>
                </p:oleObj>
              </mc:Choice>
              <mc:Fallback>
                <p:oleObj name="CorelDRAW" r:id="rId36" imgW="379849" imgH="509084" progId="CorelDRAW.Graphic.11">
                  <p:embed/>
                  <p:pic>
                    <p:nvPicPr>
                      <p:cNvPr id="16400" name="Object 16">
                        <a:extLst>
                          <a:ext uri="{FF2B5EF4-FFF2-40B4-BE49-F238E27FC236}">
                            <a16:creationId xmlns:a16="http://schemas.microsoft.com/office/drawing/2014/main" id="{FE54AD14-785D-4FF7-8F47-3933BCC802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1" y="1447800"/>
                        <a:ext cx="379413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01" name="Object 17">
            <a:extLst>
              <a:ext uri="{FF2B5EF4-FFF2-40B4-BE49-F238E27FC236}">
                <a16:creationId xmlns:a16="http://schemas.microsoft.com/office/drawing/2014/main" id="{E68ED0F4-C18D-4F59-93DC-90DF054665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31242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8" name="CorelDRAW" r:id="rId38" imgW="380390" imgH="509084" progId="CorelDRAW.Graphic.11">
                  <p:embed/>
                </p:oleObj>
              </mc:Choice>
              <mc:Fallback>
                <p:oleObj name="CorelDRAW" r:id="rId38" imgW="380390" imgH="509084" progId="CorelDRAW.Graphic.11">
                  <p:embed/>
                  <p:pic>
                    <p:nvPicPr>
                      <p:cNvPr id="16401" name="Object 17">
                        <a:extLst>
                          <a:ext uri="{FF2B5EF4-FFF2-40B4-BE49-F238E27FC236}">
                            <a16:creationId xmlns:a16="http://schemas.microsoft.com/office/drawing/2014/main" id="{E68ED0F4-C18D-4F59-93DC-90DF054665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1242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02" name="Object 18">
            <a:extLst>
              <a:ext uri="{FF2B5EF4-FFF2-40B4-BE49-F238E27FC236}">
                <a16:creationId xmlns:a16="http://schemas.microsoft.com/office/drawing/2014/main" id="{8D13EC78-2BF0-4D13-BF32-90B464A5FE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7800" y="28956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9" name="CorelDRAW" r:id="rId40" imgW="380390" imgH="509084" progId="CorelDRAW.Graphic.11">
                  <p:embed/>
                </p:oleObj>
              </mc:Choice>
              <mc:Fallback>
                <p:oleObj name="CorelDRAW" r:id="rId40" imgW="380390" imgH="509084" progId="CorelDRAW.Graphic.11">
                  <p:embed/>
                  <p:pic>
                    <p:nvPicPr>
                      <p:cNvPr id="16402" name="Object 18">
                        <a:extLst>
                          <a:ext uri="{FF2B5EF4-FFF2-40B4-BE49-F238E27FC236}">
                            <a16:creationId xmlns:a16="http://schemas.microsoft.com/office/drawing/2014/main" id="{8D13EC78-2BF0-4D13-BF32-90B464A5FE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8956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03" name="Object 19">
            <a:extLst>
              <a:ext uri="{FF2B5EF4-FFF2-40B4-BE49-F238E27FC236}">
                <a16:creationId xmlns:a16="http://schemas.microsoft.com/office/drawing/2014/main" id="{647AE65B-1A14-413F-850E-A735A5791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46482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0" name="CorelDRAW" r:id="rId42" imgW="380390" imgH="509084" progId="CorelDRAW.Graphic.11">
                  <p:embed/>
                </p:oleObj>
              </mc:Choice>
              <mc:Fallback>
                <p:oleObj name="CorelDRAW" r:id="rId42" imgW="380390" imgH="509084" progId="CorelDRAW.Graphic.11">
                  <p:embed/>
                  <p:pic>
                    <p:nvPicPr>
                      <p:cNvPr id="16403" name="Object 19">
                        <a:extLst>
                          <a:ext uri="{FF2B5EF4-FFF2-40B4-BE49-F238E27FC236}">
                            <a16:creationId xmlns:a16="http://schemas.microsoft.com/office/drawing/2014/main" id="{647AE65B-1A14-413F-850E-A735A57911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46482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04" name="Object 20">
            <a:extLst>
              <a:ext uri="{FF2B5EF4-FFF2-40B4-BE49-F238E27FC236}">
                <a16:creationId xmlns:a16="http://schemas.microsoft.com/office/drawing/2014/main" id="{97BB83EF-96D7-4F57-BB27-7BCEEAD9C2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0" y="21336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1" name="CorelDRAW" r:id="rId43" imgW="380390" imgH="509084" progId="CorelDRAW.Graphic.11">
                  <p:embed/>
                </p:oleObj>
              </mc:Choice>
              <mc:Fallback>
                <p:oleObj name="CorelDRAW" r:id="rId43" imgW="380390" imgH="509084" progId="CorelDRAW.Graphic.11">
                  <p:embed/>
                  <p:pic>
                    <p:nvPicPr>
                      <p:cNvPr id="16404" name="Object 20">
                        <a:extLst>
                          <a:ext uri="{FF2B5EF4-FFF2-40B4-BE49-F238E27FC236}">
                            <a16:creationId xmlns:a16="http://schemas.microsoft.com/office/drawing/2014/main" id="{97BB83EF-96D7-4F57-BB27-7BCEEAD9C2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1336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05" name="Object 21">
            <a:extLst>
              <a:ext uri="{FF2B5EF4-FFF2-40B4-BE49-F238E27FC236}">
                <a16:creationId xmlns:a16="http://schemas.microsoft.com/office/drawing/2014/main" id="{3B40355C-00BF-45D8-8FD6-27C23AF1F6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3600" y="44958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2" name="CorelDRAW" r:id="rId44" imgW="380390" imgH="509084" progId="CorelDRAW.Graphic.11">
                  <p:embed/>
                </p:oleObj>
              </mc:Choice>
              <mc:Fallback>
                <p:oleObj name="CorelDRAW" r:id="rId44" imgW="380390" imgH="509084" progId="CorelDRAW.Graphic.11">
                  <p:embed/>
                  <p:pic>
                    <p:nvPicPr>
                      <p:cNvPr id="16405" name="Object 21">
                        <a:extLst>
                          <a:ext uri="{FF2B5EF4-FFF2-40B4-BE49-F238E27FC236}">
                            <a16:creationId xmlns:a16="http://schemas.microsoft.com/office/drawing/2014/main" id="{3B40355C-00BF-45D8-8FD6-27C23AF1F6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4958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06" name="Object 22">
            <a:extLst>
              <a:ext uri="{FF2B5EF4-FFF2-40B4-BE49-F238E27FC236}">
                <a16:creationId xmlns:a16="http://schemas.microsoft.com/office/drawing/2014/main" id="{8D719BF9-1B91-474A-98ED-4A2173FF13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0401" y="35052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3" name="CorelDRAW" r:id="rId45" imgW="548911" imgH="599846" progId="CorelDRAW.Graphic.11">
                  <p:embed/>
                </p:oleObj>
              </mc:Choice>
              <mc:Fallback>
                <p:oleObj name="CorelDRAW" r:id="rId45" imgW="548911" imgH="599846" progId="CorelDRAW.Graphic.11">
                  <p:embed/>
                  <p:pic>
                    <p:nvPicPr>
                      <p:cNvPr id="16406" name="Object 22">
                        <a:extLst>
                          <a:ext uri="{FF2B5EF4-FFF2-40B4-BE49-F238E27FC236}">
                            <a16:creationId xmlns:a16="http://schemas.microsoft.com/office/drawing/2014/main" id="{8D719BF9-1B91-474A-98ED-4A2173FF13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1" y="35052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07" name="Object 23">
            <a:extLst>
              <a:ext uri="{FF2B5EF4-FFF2-40B4-BE49-F238E27FC236}">
                <a16:creationId xmlns:a16="http://schemas.microsoft.com/office/drawing/2014/main" id="{ADBE8CE3-E922-4B15-9DCD-6A3F91F5EC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0" y="26670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4" name="CorelDRAW" r:id="rId46" imgW="379849" imgH="509084" progId="CorelDRAW.Graphic.11">
                  <p:embed/>
                </p:oleObj>
              </mc:Choice>
              <mc:Fallback>
                <p:oleObj name="CorelDRAW" r:id="rId46" imgW="379849" imgH="509084" progId="CorelDRAW.Graphic.11">
                  <p:embed/>
                  <p:pic>
                    <p:nvPicPr>
                      <p:cNvPr id="16407" name="Object 23">
                        <a:extLst>
                          <a:ext uri="{FF2B5EF4-FFF2-40B4-BE49-F238E27FC236}">
                            <a16:creationId xmlns:a16="http://schemas.microsoft.com/office/drawing/2014/main" id="{ADBE8CE3-E922-4B15-9DCD-6A3F91F5EC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26670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08" name="Object 24">
            <a:extLst>
              <a:ext uri="{FF2B5EF4-FFF2-40B4-BE49-F238E27FC236}">
                <a16:creationId xmlns:a16="http://schemas.microsoft.com/office/drawing/2014/main" id="{59F6B111-7F13-460D-B716-58DAE56188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1200" y="37338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5" name="CorelDRAW" r:id="rId47" imgW="380390" imgH="509084" progId="CorelDRAW.Graphic.11">
                  <p:embed/>
                </p:oleObj>
              </mc:Choice>
              <mc:Fallback>
                <p:oleObj name="CorelDRAW" r:id="rId47" imgW="380390" imgH="509084" progId="CorelDRAW.Graphic.11">
                  <p:embed/>
                  <p:pic>
                    <p:nvPicPr>
                      <p:cNvPr id="16408" name="Object 24">
                        <a:extLst>
                          <a:ext uri="{FF2B5EF4-FFF2-40B4-BE49-F238E27FC236}">
                            <a16:creationId xmlns:a16="http://schemas.microsoft.com/office/drawing/2014/main" id="{59F6B111-7F13-460D-B716-58DAE56188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37338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09" name="Object 25">
            <a:extLst>
              <a:ext uri="{FF2B5EF4-FFF2-40B4-BE49-F238E27FC236}">
                <a16:creationId xmlns:a16="http://schemas.microsoft.com/office/drawing/2014/main" id="{BCE61B0E-066C-4950-93E6-36B357CAC3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32004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6" name="CorelDRAW" r:id="rId48" imgW="380390" imgH="509084" progId="CorelDRAW.Graphic.11">
                  <p:embed/>
                </p:oleObj>
              </mc:Choice>
              <mc:Fallback>
                <p:oleObj name="CorelDRAW" r:id="rId48" imgW="380390" imgH="509084" progId="CorelDRAW.Graphic.11">
                  <p:embed/>
                  <p:pic>
                    <p:nvPicPr>
                      <p:cNvPr id="16409" name="Object 25">
                        <a:extLst>
                          <a:ext uri="{FF2B5EF4-FFF2-40B4-BE49-F238E27FC236}">
                            <a16:creationId xmlns:a16="http://schemas.microsoft.com/office/drawing/2014/main" id="{BCE61B0E-066C-4950-93E6-36B357CAC3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2004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10" name="Object 26">
            <a:extLst>
              <a:ext uri="{FF2B5EF4-FFF2-40B4-BE49-F238E27FC236}">
                <a16:creationId xmlns:a16="http://schemas.microsoft.com/office/drawing/2014/main" id="{EA03D05C-43F8-498B-AB6D-24B591D285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6200" y="5029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7" name="CorelDRAW" r:id="rId49" imgW="380390" imgH="509084" progId="CorelDRAW.Graphic.11">
                  <p:embed/>
                </p:oleObj>
              </mc:Choice>
              <mc:Fallback>
                <p:oleObj name="CorelDRAW" r:id="rId49" imgW="380390" imgH="509084" progId="CorelDRAW.Graphic.11">
                  <p:embed/>
                  <p:pic>
                    <p:nvPicPr>
                      <p:cNvPr id="16410" name="Object 26">
                        <a:extLst>
                          <a:ext uri="{FF2B5EF4-FFF2-40B4-BE49-F238E27FC236}">
                            <a16:creationId xmlns:a16="http://schemas.microsoft.com/office/drawing/2014/main" id="{EA03D05C-43F8-498B-AB6D-24B591D285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5029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11" name="Object 27">
            <a:extLst>
              <a:ext uri="{FF2B5EF4-FFF2-40B4-BE49-F238E27FC236}">
                <a16:creationId xmlns:a16="http://schemas.microsoft.com/office/drawing/2014/main" id="{9CE682E2-ED65-4641-9D8A-3EDAB26E82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29200" y="22860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8" name="CorelDRAW" r:id="rId50" imgW="380390" imgH="509084" progId="CorelDRAW.Graphic.11">
                  <p:embed/>
                </p:oleObj>
              </mc:Choice>
              <mc:Fallback>
                <p:oleObj name="CorelDRAW" r:id="rId50" imgW="380390" imgH="509084" progId="CorelDRAW.Graphic.11">
                  <p:embed/>
                  <p:pic>
                    <p:nvPicPr>
                      <p:cNvPr id="16411" name="Object 27">
                        <a:extLst>
                          <a:ext uri="{FF2B5EF4-FFF2-40B4-BE49-F238E27FC236}">
                            <a16:creationId xmlns:a16="http://schemas.microsoft.com/office/drawing/2014/main" id="{9CE682E2-ED65-4641-9D8A-3EDAB26E82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2860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12" name="Object 28">
            <a:extLst>
              <a:ext uri="{FF2B5EF4-FFF2-40B4-BE49-F238E27FC236}">
                <a16:creationId xmlns:a16="http://schemas.microsoft.com/office/drawing/2014/main" id="{04EE275E-3B67-4794-9E13-754EBAC15C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6400" y="4648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9" name="CorelDRAW" r:id="rId51" imgW="380390" imgH="509084" progId="CorelDRAW.Graphic.11">
                  <p:embed/>
                </p:oleObj>
              </mc:Choice>
              <mc:Fallback>
                <p:oleObj name="CorelDRAW" r:id="rId51" imgW="380390" imgH="509084" progId="CorelDRAW.Graphic.11">
                  <p:embed/>
                  <p:pic>
                    <p:nvPicPr>
                      <p:cNvPr id="16412" name="Object 28">
                        <a:extLst>
                          <a:ext uri="{FF2B5EF4-FFF2-40B4-BE49-F238E27FC236}">
                            <a16:creationId xmlns:a16="http://schemas.microsoft.com/office/drawing/2014/main" id="{04EE275E-3B67-4794-9E13-754EBAC15C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648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13" name="Object 29">
            <a:extLst>
              <a:ext uri="{FF2B5EF4-FFF2-40B4-BE49-F238E27FC236}">
                <a16:creationId xmlns:a16="http://schemas.microsoft.com/office/drawing/2014/main" id="{8E7F463F-D34F-4B90-A1A0-5E25214BE8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3886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0" name="CorelDRAW" r:id="rId52" imgW="380390" imgH="509084" progId="CorelDRAW.Graphic.11">
                  <p:embed/>
                </p:oleObj>
              </mc:Choice>
              <mc:Fallback>
                <p:oleObj name="CorelDRAW" r:id="rId52" imgW="380390" imgH="509084" progId="CorelDRAW.Graphic.11">
                  <p:embed/>
                  <p:pic>
                    <p:nvPicPr>
                      <p:cNvPr id="16413" name="Object 29">
                        <a:extLst>
                          <a:ext uri="{FF2B5EF4-FFF2-40B4-BE49-F238E27FC236}">
                            <a16:creationId xmlns:a16="http://schemas.microsoft.com/office/drawing/2014/main" id="{8E7F463F-D34F-4B90-A1A0-5E25214BE8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886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14" name="Object 30">
            <a:extLst>
              <a:ext uri="{FF2B5EF4-FFF2-40B4-BE49-F238E27FC236}">
                <a16:creationId xmlns:a16="http://schemas.microsoft.com/office/drawing/2014/main" id="{FDE1D22C-938B-437C-B201-1D3D675968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5800" y="838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1" name="CorelDRAW" r:id="rId53" imgW="380390" imgH="509084" progId="CorelDRAW.Graphic.11">
                  <p:embed/>
                </p:oleObj>
              </mc:Choice>
              <mc:Fallback>
                <p:oleObj name="CorelDRAW" r:id="rId53" imgW="380390" imgH="509084" progId="CorelDRAW.Graphic.11">
                  <p:embed/>
                  <p:pic>
                    <p:nvPicPr>
                      <p:cNvPr id="16414" name="Object 30">
                        <a:extLst>
                          <a:ext uri="{FF2B5EF4-FFF2-40B4-BE49-F238E27FC236}">
                            <a16:creationId xmlns:a16="http://schemas.microsoft.com/office/drawing/2014/main" id="{FDE1D22C-938B-437C-B201-1D3D675968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838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15" name="Object 31">
            <a:extLst>
              <a:ext uri="{FF2B5EF4-FFF2-40B4-BE49-F238E27FC236}">
                <a16:creationId xmlns:a16="http://schemas.microsoft.com/office/drawing/2014/main" id="{57187353-95F3-415B-9CD5-39C33211DF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401" y="47244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2" name="CorelDRAW" r:id="rId54" imgW="548911" imgH="599846" progId="CorelDRAW.Graphic.11">
                  <p:embed/>
                </p:oleObj>
              </mc:Choice>
              <mc:Fallback>
                <p:oleObj name="CorelDRAW" r:id="rId54" imgW="548911" imgH="599846" progId="CorelDRAW.Graphic.11">
                  <p:embed/>
                  <p:pic>
                    <p:nvPicPr>
                      <p:cNvPr id="16415" name="Object 31">
                        <a:extLst>
                          <a:ext uri="{FF2B5EF4-FFF2-40B4-BE49-F238E27FC236}">
                            <a16:creationId xmlns:a16="http://schemas.microsoft.com/office/drawing/2014/main" id="{57187353-95F3-415B-9CD5-39C33211DF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1" y="47244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16" name="Object 32">
            <a:extLst>
              <a:ext uri="{FF2B5EF4-FFF2-40B4-BE49-F238E27FC236}">
                <a16:creationId xmlns:a16="http://schemas.microsoft.com/office/drawing/2014/main" id="{F1F237B6-0DFF-4975-9F4D-7F564BA7AD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1" y="41910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3" name="CorelDRAW" r:id="rId55" imgW="548911" imgH="599846" progId="CorelDRAW.Graphic.11">
                  <p:embed/>
                </p:oleObj>
              </mc:Choice>
              <mc:Fallback>
                <p:oleObj name="CorelDRAW" r:id="rId55" imgW="548911" imgH="599846" progId="CorelDRAW.Graphic.11">
                  <p:embed/>
                  <p:pic>
                    <p:nvPicPr>
                      <p:cNvPr id="16416" name="Object 32">
                        <a:extLst>
                          <a:ext uri="{FF2B5EF4-FFF2-40B4-BE49-F238E27FC236}">
                            <a16:creationId xmlns:a16="http://schemas.microsoft.com/office/drawing/2014/main" id="{F1F237B6-0DFF-4975-9F4D-7F564BA7AD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1" y="41910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17" name="Object 33">
            <a:extLst>
              <a:ext uri="{FF2B5EF4-FFF2-40B4-BE49-F238E27FC236}">
                <a16:creationId xmlns:a16="http://schemas.microsoft.com/office/drawing/2014/main" id="{7AD7E2ED-502E-49CB-9CEB-CBD88D07AA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1" y="32766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4" name="CorelDRAW" r:id="rId56" imgW="548911" imgH="599846" progId="CorelDRAW.Graphic.11">
                  <p:embed/>
                </p:oleObj>
              </mc:Choice>
              <mc:Fallback>
                <p:oleObj name="CorelDRAW" r:id="rId56" imgW="548911" imgH="599846" progId="CorelDRAW.Graphic.11">
                  <p:embed/>
                  <p:pic>
                    <p:nvPicPr>
                      <p:cNvPr id="16417" name="Object 33">
                        <a:extLst>
                          <a:ext uri="{FF2B5EF4-FFF2-40B4-BE49-F238E27FC236}">
                            <a16:creationId xmlns:a16="http://schemas.microsoft.com/office/drawing/2014/main" id="{7AD7E2ED-502E-49CB-9CEB-CBD88D07AA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1" y="32766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18" name="Oval 34">
            <a:extLst>
              <a:ext uri="{FF2B5EF4-FFF2-40B4-BE49-F238E27FC236}">
                <a16:creationId xmlns:a16="http://schemas.microsoft.com/office/drawing/2014/main" id="{D526CE7A-D1A0-43C5-B8BD-5CC8C0164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12954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19" name="Oval 35">
            <a:extLst>
              <a:ext uri="{FF2B5EF4-FFF2-40B4-BE49-F238E27FC236}">
                <a16:creationId xmlns:a16="http://schemas.microsoft.com/office/drawing/2014/main" id="{B79900C7-AC95-4718-83FB-5CBC9A258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3716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20" name="Oval 36">
            <a:extLst>
              <a:ext uri="{FF2B5EF4-FFF2-40B4-BE49-F238E27FC236}">
                <a16:creationId xmlns:a16="http://schemas.microsoft.com/office/drawing/2014/main" id="{A87D4976-AD04-4114-A99C-38C12443C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9812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21" name="Oval 37">
            <a:extLst>
              <a:ext uri="{FF2B5EF4-FFF2-40B4-BE49-F238E27FC236}">
                <a16:creationId xmlns:a16="http://schemas.microsoft.com/office/drawing/2014/main" id="{9F271045-E2EC-468C-8724-BF260EEF9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7432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22" name="Oval 38">
            <a:extLst>
              <a:ext uri="{FF2B5EF4-FFF2-40B4-BE49-F238E27FC236}">
                <a16:creationId xmlns:a16="http://schemas.microsoft.com/office/drawing/2014/main" id="{F933AC03-9847-4CD1-BA89-2941D051A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3716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23" name="Oval 39">
            <a:extLst>
              <a:ext uri="{FF2B5EF4-FFF2-40B4-BE49-F238E27FC236}">
                <a16:creationId xmlns:a16="http://schemas.microsoft.com/office/drawing/2014/main" id="{00315EB0-A702-42E3-9AB1-4917B4AA1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0574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24" name="Oval 40">
            <a:extLst>
              <a:ext uri="{FF2B5EF4-FFF2-40B4-BE49-F238E27FC236}">
                <a16:creationId xmlns:a16="http://schemas.microsoft.com/office/drawing/2014/main" id="{1D44BE38-178C-443B-A2A7-78A6E8283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133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25" name="Oval 41">
            <a:extLst>
              <a:ext uri="{FF2B5EF4-FFF2-40B4-BE49-F238E27FC236}">
                <a16:creationId xmlns:a16="http://schemas.microsoft.com/office/drawing/2014/main" id="{F777420B-861C-4E7D-9362-F52515334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133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26" name="Oval 42">
            <a:extLst>
              <a:ext uri="{FF2B5EF4-FFF2-40B4-BE49-F238E27FC236}">
                <a16:creationId xmlns:a16="http://schemas.microsoft.com/office/drawing/2014/main" id="{95AFD7E8-6356-4F87-982B-B0BB85B72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133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27" name="Oval 43">
            <a:extLst>
              <a:ext uri="{FF2B5EF4-FFF2-40B4-BE49-F238E27FC236}">
                <a16:creationId xmlns:a16="http://schemas.microsoft.com/office/drawing/2014/main" id="{B426192E-BC30-42BA-A979-B277A0C21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8194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28" name="Oval 44">
            <a:extLst>
              <a:ext uri="{FF2B5EF4-FFF2-40B4-BE49-F238E27FC236}">
                <a16:creationId xmlns:a16="http://schemas.microsoft.com/office/drawing/2014/main" id="{72B007A6-642B-4EBD-9BEA-9DE82E0A6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0480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29" name="Oval 45">
            <a:extLst>
              <a:ext uri="{FF2B5EF4-FFF2-40B4-BE49-F238E27FC236}">
                <a16:creationId xmlns:a16="http://schemas.microsoft.com/office/drawing/2014/main" id="{3C35BAEC-DC1E-44E4-97BA-ECCEB8482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0480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30" name="Oval 46">
            <a:extLst>
              <a:ext uri="{FF2B5EF4-FFF2-40B4-BE49-F238E27FC236}">
                <a16:creationId xmlns:a16="http://schemas.microsoft.com/office/drawing/2014/main" id="{E6B4DE10-76A2-48D4-91CE-95E5BACF2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9718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31" name="Oval 47">
            <a:extLst>
              <a:ext uri="{FF2B5EF4-FFF2-40B4-BE49-F238E27FC236}">
                <a16:creationId xmlns:a16="http://schemas.microsoft.com/office/drawing/2014/main" id="{93F53E21-AD39-4F3F-83D5-F6565BED4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9718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32" name="Oval 48">
            <a:extLst>
              <a:ext uri="{FF2B5EF4-FFF2-40B4-BE49-F238E27FC236}">
                <a16:creationId xmlns:a16="http://schemas.microsoft.com/office/drawing/2014/main" id="{5717A91F-53A0-4E60-B04B-4C7EBB931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8956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33" name="Oval 49">
            <a:extLst>
              <a:ext uri="{FF2B5EF4-FFF2-40B4-BE49-F238E27FC236}">
                <a16:creationId xmlns:a16="http://schemas.microsoft.com/office/drawing/2014/main" id="{55967411-450E-4FBA-8F26-FE28259C7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1242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34" name="Oval 50">
            <a:extLst>
              <a:ext uri="{FF2B5EF4-FFF2-40B4-BE49-F238E27FC236}">
                <a16:creationId xmlns:a16="http://schemas.microsoft.com/office/drawing/2014/main" id="{0A20A7F9-C1EA-4B41-A223-258899340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1242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35" name="Oval 51">
            <a:extLst>
              <a:ext uri="{FF2B5EF4-FFF2-40B4-BE49-F238E27FC236}">
                <a16:creationId xmlns:a16="http://schemas.microsoft.com/office/drawing/2014/main" id="{FBCC4CC3-EE39-4890-A6A0-1F5DBAFF5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657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36" name="Oval 52">
            <a:extLst>
              <a:ext uri="{FF2B5EF4-FFF2-40B4-BE49-F238E27FC236}">
                <a16:creationId xmlns:a16="http://schemas.microsoft.com/office/drawing/2014/main" id="{9472D5DA-76AB-4076-8AD8-FAE5091E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3657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37" name="Oval 53">
            <a:extLst>
              <a:ext uri="{FF2B5EF4-FFF2-40B4-BE49-F238E27FC236}">
                <a16:creationId xmlns:a16="http://schemas.microsoft.com/office/drawing/2014/main" id="{0BD58B2B-77F9-43B6-8031-F2B437B01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7338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38" name="Oval 54">
            <a:extLst>
              <a:ext uri="{FF2B5EF4-FFF2-40B4-BE49-F238E27FC236}">
                <a16:creationId xmlns:a16="http://schemas.microsoft.com/office/drawing/2014/main" id="{BD671877-4F88-47EF-8B4F-C3921A76C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7338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39" name="Oval 55">
            <a:extLst>
              <a:ext uri="{FF2B5EF4-FFF2-40B4-BE49-F238E27FC236}">
                <a16:creationId xmlns:a16="http://schemas.microsoft.com/office/drawing/2014/main" id="{C50280F8-F7B5-49FE-BB86-FC8F005A5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7338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40" name="Oval 56">
            <a:extLst>
              <a:ext uri="{FF2B5EF4-FFF2-40B4-BE49-F238E27FC236}">
                <a16:creationId xmlns:a16="http://schemas.microsoft.com/office/drawing/2014/main" id="{E1DDFA78-FB9A-4F7A-AA4A-15E4137E9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7338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41" name="Oval 57">
            <a:extLst>
              <a:ext uri="{FF2B5EF4-FFF2-40B4-BE49-F238E27FC236}">
                <a16:creationId xmlns:a16="http://schemas.microsoft.com/office/drawing/2014/main" id="{EDA43A0F-809A-4C4D-9E26-F8D16FB77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657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42" name="Oval 58">
            <a:extLst>
              <a:ext uri="{FF2B5EF4-FFF2-40B4-BE49-F238E27FC236}">
                <a16:creationId xmlns:a16="http://schemas.microsoft.com/office/drawing/2014/main" id="{D2F16D08-FCC9-4756-9728-D5F0954FA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5052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43" name="Oval 59">
            <a:extLst>
              <a:ext uri="{FF2B5EF4-FFF2-40B4-BE49-F238E27FC236}">
                <a16:creationId xmlns:a16="http://schemas.microsoft.com/office/drawing/2014/main" id="{C207B7A4-7AEA-4F98-B814-F4F93D0A7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5814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44" name="Oval 60">
            <a:extLst>
              <a:ext uri="{FF2B5EF4-FFF2-40B4-BE49-F238E27FC236}">
                <a16:creationId xmlns:a16="http://schemas.microsoft.com/office/drawing/2014/main" id="{161CE303-6020-41BF-904E-5929DECA5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2672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45" name="Oval 61">
            <a:extLst>
              <a:ext uri="{FF2B5EF4-FFF2-40B4-BE49-F238E27FC236}">
                <a16:creationId xmlns:a16="http://schemas.microsoft.com/office/drawing/2014/main" id="{EB3AE7BB-65C2-4795-A7D4-619342CAA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4958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46" name="Oval 62">
            <a:extLst>
              <a:ext uri="{FF2B5EF4-FFF2-40B4-BE49-F238E27FC236}">
                <a16:creationId xmlns:a16="http://schemas.microsoft.com/office/drawing/2014/main" id="{6295351A-CFD4-4442-BE50-3F7418A34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196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47" name="Oval 63">
            <a:extLst>
              <a:ext uri="{FF2B5EF4-FFF2-40B4-BE49-F238E27FC236}">
                <a16:creationId xmlns:a16="http://schemas.microsoft.com/office/drawing/2014/main" id="{F2946DC9-8CA0-4138-B8B2-3BC378E8C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3434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48" name="Oval 64">
            <a:extLst>
              <a:ext uri="{FF2B5EF4-FFF2-40B4-BE49-F238E27FC236}">
                <a16:creationId xmlns:a16="http://schemas.microsoft.com/office/drawing/2014/main" id="{05D91202-856C-42D7-92CB-603156C64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5720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49" name="Oval 65">
            <a:extLst>
              <a:ext uri="{FF2B5EF4-FFF2-40B4-BE49-F238E27FC236}">
                <a16:creationId xmlns:a16="http://schemas.microsoft.com/office/drawing/2014/main" id="{CDB611A3-E619-4AAC-B9A3-C5B7A0E39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6482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50" name="Oval 66">
            <a:extLst>
              <a:ext uri="{FF2B5EF4-FFF2-40B4-BE49-F238E27FC236}">
                <a16:creationId xmlns:a16="http://schemas.microsoft.com/office/drawing/2014/main" id="{594AA98B-3584-4916-8EAB-ACBB0EF04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6482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51" name="Oval 67">
            <a:extLst>
              <a:ext uri="{FF2B5EF4-FFF2-40B4-BE49-F238E27FC236}">
                <a16:creationId xmlns:a16="http://schemas.microsoft.com/office/drawing/2014/main" id="{E24AE8F1-FDCA-4E27-A520-E53723AE8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6482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52" name="Oval 68">
            <a:extLst>
              <a:ext uri="{FF2B5EF4-FFF2-40B4-BE49-F238E27FC236}">
                <a16:creationId xmlns:a16="http://schemas.microsoft.com/office/drawing/2014/main" id="{78725D30-1AD9-4D65-92BC-875E4D94C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386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53" name="Oval 69">
            <a:extLst>
              <a:ext uri="{FF2B5EF4-FFF2-40B4-BE49-F238E27FC236}">
                <a16:creationId xmlns:a16="http://schemas.microsoft.com/office/drawing/2014/main" id="{439653D5-B77E-4868-8F99-014E56492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6482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56" name="Oval 72">
            <a:extLst>
              <a:ext uri="{FF2B5EF4-FFF2-40B4-BE49-F238E27FC236}">
                <a16:creationId xmlns:a16="http://schemas.microsoft.com/office/drawing/2014/main" id="{7AF0E80D-263E-4E07-B80F-89FD1F8A0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971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57" name="Oval 73">
            <a:extLst>
              <a:ext uri="{FF2B5EF4-FFF2-40B4-BE49-F238E27FC236}">
                <a16:creationId xmlns:a16="http://schemas.microsoft.com/office/drawing/2014/main" id="{6A0841EE-47A1-472E-90B1-3AA9C9B58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057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59" name="Oval 75">
            <a:extLst>
              <a:ext uri="{FF2B5EF4-FFF2-40B4-BE49-F238E27FC236}">
                <a16:creationId xmlns:a16="http://schemas.microsoft.com/office/drawing/2014/main" id="{1E15E322-48DB-4124-AD74-362E10901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657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62" name="Oval 78">
            <a:extLst>
              <a:ext uri="{FF2B5EF4-FFF2-40B4-BE49-F238E27FC236}">
                <a16:creationId xmlns:a16="http://schemas.microsoft.com/office/drawing/2014/main" id="{7E3EDBCE-20AF-42AD-A000-1F671CC3B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219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68" name="Oval 84">
            <a:extLst>
              <a:ext uri="{FF2B5EF4-FFF2-40B4-BE49-F238E27FC236}">
                <a16:creationId xmlns:a16="http://schemas.microsoft.com/office/drawing/2014/main" id="{DD64D9C0-C981-4AB5-A244-D38CAB32A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72" name="Oval 88">
            <a:extLst>
              <a:ext uri="{FF2B5EF4-FFF2-40B4-BE49-F238E27FC236}">
                <a16:creationId xmlns:a16="http://schemas.microsoft.com/office/drawing/2014/main" id="{DFA312F9-273B-4C8A-9785-F481C56CA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133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73" name="Oval 89">
            <a:extLst>
              <a:ext uri="{FF2B5EF4-FFF2-40B4-BE49-F238E27FC236}">
                <a16:creationId xmlns:a16="http://schemas.microsoft.com/office/drawing/2014/main" id="{63798E27-5768-4CF8-B565-D0A550692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914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74" name="Oval 90">
            <a:extLst>
              <a:ext uri="{FF2B5EF4-FFF2-40B4-BE49-F238E27FC236}">
                <a16:creationId xmlns:a16="http://schemas.microsoft.com/office/drawing/2014/main" id="{43370B92-67BD-406E-BCFA-01FFA1087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2209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75" name="Oval 91">
            <a:extLst>
              <a:ext uri="{FF2B5EF4-FFF2-40B4-BE49-F238E27FC236}">
                <a16:creationId xmlns:a16="http://schemas.microsoft.com/office/drawing/2014/main" id="{9D0AF1A7-10D2-4544-BEC1-E213E6480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133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79" name="Oval 95">
            <a:extLst>
              <a:ext uri="{FF2B5EF4-FFF2-40B4-BE49-F238E27FC236}">
                <a16:creationId xmlns:a16="http://schemas.microsoft.com/office/drawing/2014/main" id="{91F12F11-A2A3-4020-BA72-084CF0359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447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81" name="Oval 97">
            <a:extLst>
              <a:ext uri="{FF2B5EF4-FFF2-40B4-BE49-F238E27FC236}">
                <a16:creationId xmlns:a16="http://schemas.microsoft.com/office/drawing/2014/main" id="{4570019D-DDBE-490E-84F4-133D1FCF6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800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86" name="Oval 102">
            <a:extLst>
              <a:ext uri="{FF2B5EF4-FFF2-40B4-BE49-F238E27FC236}">
                <a16:creationId xmlns:a16="http://schemas.microsoft.com/office/drawing/2014/main" id="{C96F244A-4E84-4744-A489-491057D8B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191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87" name="Oval 103">
            <a:extLst>
              <a:ext uri="{FF2B5EF4-FFF2-40B4-BE49-F238E27FC236}">
                <a16:creationId xmlns:a16="http://schemas.microsoft.com/office/drawing/2014/main" id="{B5107C7F-B7AB-4F28-9DD3-EE3B021A3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971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89" name="Oval 105">
            <a:extLst>
              <a:ext uri="{FF2B5EF4-FFF2-40B4-BE49-F238E27FC236}">
                <a16:creationId xmlns:a16="http://schemas.microsoft.com/office/drawing/2014/main" id="{2ABF542D-2A7D-4D54-A2E4-612F379DD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191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93" name="Oval 109">
            <a:extLst>
              <a:ext uri="{FF2B5EF4-FFF2-40B4-BE49-F238E27FC236}">
                <a16:creationId xmlns:a16="http://schemas.microsoft.com/office/drawing/2014/main" id="{4811F32A-C767-4AFA-9DD2-43B204C86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96" name="Oval 112">
            <a:extLst>
              <a:ext uri="{FF2B5EF4-FFF2-40B4-BE49-F238E27FC236}">
                <a16:creationId xmlns:a16="http://schemas.microsoft.com/office/drawing/2014/main" id="{1233E9C8-4156-4F68-AB54-1C70B64CD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685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500" name="Oval 116">
            <a:extLst>
              <a:ext uri="{FF2B5EF4-FFF2-40B4-BE49-F238E27FC236}">
                <a16:creationId xmlns:a16="http://schemas.microsoft.com/office/drawing/2014/main" id="{C032BE4A-13BB-4B61-AAA0-A7F0BFEBA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75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6504" name="Object 120">
            <a:extLst>
              <a:ext uri="{FF2B5EF4-FFF2-40B4-BE49-F238E27FC236}">
                <a16:creationId xmlns:a16="http://schemas.microsoft.com/office/drawing/2014/main" id="{7DE5CAEE-ECDA-4A45-9535-C0701EE4E3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7801" y="3505200"/>
          <a:ext cx="379413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5" name="CorelDRAW" r:id="rId57" imgW="379849" imgH="509084" progId="CorelDRAW.Graphic.11">
                  <p:embed/>
                </p:oleObj>
              </mc:Choice>
              <mc:Fallback>
                <p:oleObj name="CorelDRAW" r:id="rId57" imgW="379849" imgH="509084" progId="CorelDRAW.Graphic.11">
                  <p:embed/>
                  <p:pic>
                    <p:nvPicPr>
                      <p:cNvPr id="16504" name="Object 120">
                        <a:extLst>
                          <a:ext uri="{FF2B5EF4-FFF2-40B4-BE49-F238E27FC236}">
                            <a16:creationId xmlns:a16="http://schemas.microsoft.com/office/drawing/2014/main" id="{7DE5CAEE-ECDA-4A45-9535-C0701EE4E3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1" y="3505200"/>
                        <a:ext cx="379413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05" name="Object 121">
            <a:extLst>
              <a:ext uri="{FF2B5EF4-FFF2-40B4-BE49-F238E27FC236}">
                <a16:creationId xmlns:a16="http://schemas.microsoft.com/office/drawing/2014/main" id="{178EB423-436C-40DA-821D-56BDD0CC25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41910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6" name="CorelDRAW" r:id="rId59" imgW="380390" imgH="509084" progId="CorelDRAW.Graphic.11">
                  <p:embed/>
                </p:oleObj>
              </mc:Choice>
              <mc:Fallback>
                <p:oleObj name="CorelDRAW" r:id="rId59" imgW="380390" imgH="509084" progId="CorelDRAW.Graphic.11">
                  <p:embed/>
                  <p:pic>
                    <p:nvPicPr>
                      <p:cNvPr id="16505" name="Object 121">
                        <a:extLst>
                          <a:ext uri="{FF2B5EF4-FFF2-40B4-BE49-F238E27FC236}">
                            <a16:creationId xmlns:a16="http://schemas.microsoft.com/office/drawing/2014/main" id="{178EB423-436C-40DA-821D-56BDD0CC25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1910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06" name="Object 122">
            <a:extLst>
              <a:ext uri="{FF2B5EF4-FFF2-40B4-BE49-F238E27FC236}">
                <a16:creationId xmlns:a16="http://schemas.microsoft.com/office/drawing/2014/main" id="{D66CEA80-58B2-4895-A569-61B3B366D7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15000" y="34290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7" name="CorelDRAW" r:id="rId60" imgW="380390" imgH="509084" progId="CorelDRAW.Graphic.11">
                  <p:embed/>
                </p:oleObj>
              </mc:Choice>
              <mc:Fallback>
                <p:oleObj name="CorelDRAW" r:id="rId60" imgW="380390" imgH="509084" progId="CorelDRAW.Graphic.11">
                  <p:embed/>
                  <p:pic>
                    <p:nvPicPr>
                      <p:cNvPr id="16506" name="Object 122">
                        <a:extLst>
                          <a:ext uri="{FF2B5EF4-FFF2-40B4-BE49-F238E27FC236}">
                            <a16:creationId xmlns:a16="http://schemas.microsoft.com/office/drawing/2014/main" id="{D66CEA80-58B2-4895-A569-61B3B366D7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4290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07" name="Object 123">
            <a:extLst>
              <a:ext uri="{FF2B5EF4-FFF2-40B4-BE49-F238E27FC236}">
                <a16:creationId xmlns:a16="http://schemas.microsoft.com/office/drawing/2014/main" id="{E2A25B2E-AA87-4EB6-87FC-0F83D68C0D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1981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8" name="CorelDRAW" r:id="rId61" imgW="380390" imgH="509084" progId="CorelDRAW.Graphic.11">
                  <p:embed/>
                </p:oleObj>
              </mc:Choice>
              <mc:Fallback>
                <p:oleObj name="CorelDRAW" r:id="rId61" imgW="380390" imgH="509084" progId="CorelDRAW.Graphic.11">
                  <p:embed/>
                  <p:pic>
                    <p:nvPicPr>
                      <p:cNvPr id="16507" name="Object 123">
                        <a:extLst>
                          <a:ext uri="{FF2B5EF4-FFF2-40B4-BE49-F238E27FC236}">
                            <a16:creationId xmlns:a16="http://schemas.microsoft.com/office/drawing/2014/main" id="{E2A25B2E-AA87-4EB6-87FC-0F83D68C0D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981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08" name="Object 124">
            <a:extLst>
              <a:ext uri="{FF2B5EF4-FFF2-40B4-BE49-F238E27FC236}">
                <a16:creationId xmlns:a16="http://schemas.microsoft.com/office/drawing/2014/main" id="{7EF839A9-877C-4B63-ABD6-5CB0BDF549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10200" y="43434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9" name="CorelDRAW" r:id="rId62" imgW="380390" imgH="509084" progId="CorelDRAW.Graphic.11">
                  <p:embed/>
                </p:oleObj>
              </mc:Choice>
              <mc:Fallback>
                <p:oleObj name="CorelDRAW" r:id="rId62" imgW="380390" imgH="509084" progId="CorelDRAW.Graphic.11">
                  <p:embed/>
                  <p:pic>
                    <p:nvPicPr>
                      <p:cNvPr id="16508" name="Object 124">
                        <a:extLst>
                          <a:ext uri="{FF2B5EF4-FFF2-40B4-BE49-F238E27FC236}">
                            <a16:creationId xmlns:a16="http://schemas.microsoft.com/office/drawing/2014/main" id="{7EF839A9-877C-4B63-ABD6-5CB0BDF549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3434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09" name="Object 125">
            <a:extLst>
              <a:ext uri="{FF2B5EF4-FFF2-40B4-BE49-F238E27FC236}">
                <a16:creationId xmlns:a16="http://schemas.microsoft.com/office/drawing/2014/main" id="{800E2FBE-9A94-4670-AB53-68803BA63D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1" y="38862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0" name="CorelDRAW" r:id="rId63" imgW="548911" imgH="599846" progId="CorelDRAW.Graphic.11">
                  <p:embed/>
                </p:oleObj>
              </mc:Choice>
              <mc:Fallback>
                <p:oleObj name="CorelDRAW" r:id="rId63" imgW="548911" imgH="599846" progId="CorelDRAW.Graphic.11">
                  <p:embed/>
                  <p:pic>
                    <p:nvPicPr>
                      <p:cNvPr id="16509" name="Object 125">
                        <a:extLst>
                          <a:ext uri="{FF2B5EF4-FFF2-40B4-BE49-F238E27FC236}">
                            <a16:creationId xmlns:a16="http://schemas.microsoft.com/office/drawing/2014/main" id="{800E2FBE-9A94-4670-AB53-68803BA63D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1" y="38862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10" name="Object 126">
            <a:extLst>
              <a:ext uri="{FF2B5EF4-FFF2-40B4-BE49-F238E27FC236}">
                <a16:creationId xmlns:a16="http://schemas.microsoft.com/office/drawing/2014/main" id="{CC907794-EFA2-4B8A-93A5-772DF327A5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1" y="29718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1" name="CorelDRAW" r:id="rId64" imgW="548911" imgH="599846" progId="CorelDRAW.Graphic.11">
                  <p:embed/>
                </p:oleObj>
              </mc:Choice>
              <mc:Fallback>
                <p:oleObj name="CorelDRAW" r:id="rId64" imgW="548911" imgH="599846" progId="CorelDRAW.Graphic.11">
                  <p:embed/>
                  <p:pic>
                    <p:nvPicPr>
                      <p:cNvPr id="16510" name="Object 126">
                        <a:extLst>
                          <a:ext uri="{FF2B5EF4-FFF2-40B4-BE49-F238E27FC236}">
                            <a16:creationId xmlns:a16="http://schemas.microsoft.com/office/drawing/2014/main" id="{CC907794-EFA2-4B8A-93A5-772DF327A5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1" y="29718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63" name="Object 79">
            <a:extLst>
              <a:ext uri="{FF2B5EF4-FFF2-40B4-BE49-F238E27FC236}">
                <a16:creationId xmlns:a16="http://schemas.microsoft.com/office/drawing/2014/main" id="{5F75F2F5-7AE0-479D-9A61-E233B3968B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2201" y="1600200"/>
          <a:ext cx="156051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2" name="CorelDRAW" r:id="rId65" imgW="2529705" imgH="3461444" progId="CorelDRAW.Graphic.11">
                  <p:embed/>
                </p:oleObj>
              </mc:Choice>
              <mc:Fallback>
                <p:oleObj name="CorelDRAW" r:id="rId65" imgW="2529705" imgH="3461444" progId="CorelDRAW.Graphic.11">
                  <p:embed/>
                  <p:pic>
                    <p:nvPicPr>
                      <p:cNvPr id="16463" name="Object 79">
                        <a:extLst>
                          <a:ext uri="{FF2B5EF4-FFF2-40B4-BE49-F238E27FC236}">
                            <a16:creationId xmlns:a16="http://schemas.microsoft.com/office/drawing/2014/main" id="{5F75F2F5-7AE0-479D-9A61-E233B3968B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1" y="1600200"/>
                        <a:ext cx="1560513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64" name="Object 80">
            <a:extLst>
              <a:ext uri="{FF2B5EF4-FFF2-40B4-BE49-F238E27FC236}">
                <a16:creationId xmlns:a16="http://schemas.microsoft.com/office/drawing/2014/main" id="{7AE092C2-8681-4943-9941-CFB548AD14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1" y="2971800"/>
          <a:ext cx="156051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3" name="CorelDRAW" r:id="rId67" imgW="2529705" imgH="3461444" progId="CorelDRAW.Graphic.11">
                  <p:embed/>
                </p:oleObj>
              </mc:Choice>
              <mc:Fallback>
                <p:oleObj name="CorelDRAW" r:id="rId67" imgW="2529705" imgH="3461444" progId="CorelDRAW.Graphic.11">
                  <p:embed/>
                  <p:pic>
                    <p:nvPicPr>
                      <p:cNvPr id="16464" name="Object 80">
                        <a:extLst>
                          <a:ext uri="{FF2B5EF4-FFF2-40B4-BE49-F238E27FC236}">
                            <a16:creationId xmlns:a16="http://schemas.microsoft.com/office/drawing/2014/main" id="{7AE092C2-8681-4943-9941-CFB548AD14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2971800"/>
                        <a:ext cx="1560513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13" name="Object 129">
            <a:extLst>
              <a:ext uri="{FF2B5EF4-FFF2-40B4-BE49-F238E27FC236}">
                <a16:creationId xmlns:a16="http://schemas.microsoft.com/office/drawing/2014/main" id="{E0ED94E1-3B61-44B4-A7CA-63718B33AF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3962401"/>
          <a:ext cx="1824038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4" name="CorelDRAW" r:id="rId68" imgW="2989207" imgH="3461444" progId="CorelDRAW.Graphic.11">
                  <p:embed/>
                </p:oleObj>
              </mc:Choice>
              <mc:Fallback>
                <p:oleObj name="CorelDRAW" r:id="rId68" imgW="2989207" imgH="3461444" progId="CorelDRAW.Graphic.11">
                  <p:embed/>
                  <p:pic>
                    <p:nvPicPr>
                      <p:cNvPr id="16513" name="Object 129">
                        <a:extLst>
                          <a:ext uri="{FF2B5EF4-FFF2-40B4-BE49-F238E27FC236}">
                            <a16:creationId xmlns:a16="http://schemas.microsoft.com/office/drawing/2014/main" id="{E0ED94E1-3B61-44B4-A7CA-63718B33AF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962401"/>
                        <a:ext cx="1824038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18" name="Object 134">
            <a:extLst>
              <a:ext uri="{FF2B5EF4-FFF2-40B4-BE49-F238E27FC236}">
                <a16:creationId xmlns:a16="http://schemas.microsoft.com/office/drawing/2014/main" id="{E43378E2-95B2-465C-B0C5-91128EF8A3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0400" y="4495801"/>
          <a:ext cx="1481138" cy="184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5" name="CorelDRAW" r:id="rId70" imgW="3939913" imgH="4909312" progId="CorelDRAW.Graphic.11">
                  <p:embed/>
                </p:oleObj>
              </mc:Choice>
              <mc:Fallback>
                <p:oleObj name="CorelDRAW" r:id="rId70" imgW="3939913" imgH="4909312" progId="CorelDRAW.Graphic.11">
                  <p:embed/>
                  <p:pic>
                    <p:nvPicPr>
                      <p:cNvPr id="16518" name="Object 134">
                        <a:extLst>
                          <a:ext uri="{FF2B5EF4-FFF2-40B4-BE49-F238E27FC236}">
                            <a16:creationId xmlns:a16="http://schemas.microsoft.com/office/drawing/2014/main" id="{E43378E2-95B2-465C-B0C5-91128EF8A3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495801"/>
                        <a:ext cx="1481138" cy="184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528" name="Picture 144">
            <a:hlinkClick r:id="" action="ppaction://media"/>
            <a:extLst>
              <a:ext uri="{FF2B5EF4-FFF2-40B4-BE49-F238E27FC236}">
                <a16:creationId xmlns:a16="http://schemas.microsoft.com/office/drawing/2014/main" id="{AAA366E2-46BA-4677-B840-778614819219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529" name="Object 145">
            <a:extLst>
              <a:ext uri="{FF2B5EF4-FFF2-40B4-BE49-F238E27FC236}">
                <a16:creationId xmlns:a16="http://schemas.microsoft.com/office/drawing/2014/main" id="{11D6B2D9-EDE1-4704-8323-13724A7245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1" y="914400"/>
          <a:ext cx="1882775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6" name="CorelDRAW" r:id="rId73" imgW="2695516" imgH="4800939" progId="CorelDraw.Graphic.11">
                  <p:embed/>
                </p:oleObj>
              </mc:Choice>
              <mc:Fallback>
                <p:oleObj name="CorelDRAW" r:id="rId73" imgW="2695516" imgH="4800939" progId="CorelDraw.Graphic.11">
                  <p:embed/>
                  <p:pic>
                    <p:nvPicPr>
                      <p:cNvPr id="16529" name="Object 145">
                        <a:extLst>
                          <a:ext uri="{FF2B5EF4-FFF2-40B4-BE49-F238E27FC236}">
                            <a16:creationId xmlns:a16="http://schemas.microsoft.com/office/drawing/2014/main" id="{11D6B2D9-EDE1-4704-8323-13724A7245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1" y="914400"/>
                        <a:ext cx="1882775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24" name="Object 140">
            <a:extLst>
              <a:ext uri="{FF2B5EF4-FFF2-40B4-BE49-F238E27FC236}">
                <a16:creationId xmlns:a16="http://schemas.microsoft.com/office/drawing/2014/main" id="{EE1B456A-FE75-4C86-886B-72126AB7A2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1" y="2514600"/>
          <a:ext cx="3059113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7" name="CorelDRAW" r:id="rId75" imgW="3416740" imgH="4848894" progId="CorelDraw.Graphic.11">
                  <p:embed/>
                </p:oleObj>
              </mc:Choice>
              <mc:Fallback>
                <p:oleObj name="CorelDRAW" r:id="rId75" imgW="3416740" imgH="4848894" progId="CorelDraw.Graphic.11">
                  <p:embed/>
                  <p:pic>
                    <p:nvPicPr>
                      <p:cNvPr id="16524" name="Object 140">
                        <a:extLst>
                          <a:ext uri="{FF2B5EF4-FFF2-40B4-BE49-F238E27FC236}">
                            <a16:creationId xmlns:a16="http://schemas.microsoft.com/office/drawing/2014/main" id="{EE1B456A-FE75-4C86-886B-72126AB7A2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1" y="2514600"/>
                        <a:ext cx="3059113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25" name="Object 141">
            <a:extLst>
              <a:ext uri="{FF2B5EF4-FFF2-40B4-BE49-F238E27FC236}">
                <a16:creationId xmlns:a16="http://schemas.microsoft.com/office/drawing/2014/main" id="{93014468-E842-43FA-87B5-E795CD8EC1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05800" y="2895600"/>
          <a:ext cx="1498600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8" name="CorelDRAW" r:id="rId77" imgW="1679245" imgH="4438972" progId="CorelDraw.Graphic.11">
                  <p:embed/>
                </p:oleObj>
              </mc:Choice>
              <mc:Fallback>
                <p:oleObj name="CorelDRAW" r:id="rId77" imgW="1679245" imgH="4438972" progId="CorelDraw.Graphic.11">
                  <p:embed/>
                  <p:pic>
                    <p:nvPicPr>
                      <p:cNvPr id="16525" name="Object 141">
                        <a:extLst>
                          <a:ext uri="{FF2B5EF4-FFF2-40B4-BE49-F238E27FC236}">
                            <a16:creationId xmlns:a16="http://schemas.microsoft.com/office/drawing/2014/main" id="{93014468-E842-43FA-87B5-E795CD8EC1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895600"/>
                        <a:ext cx="1498600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508386866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165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164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64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164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164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1000" fill="hold"/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164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64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64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64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64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64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1000" fill="hold"/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1000" fill="hold"/>
                                        <p:tgtEl>
                                          <p:spTgt spid="164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1000" fill="hold"/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64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64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64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64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64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1000" fill="hold"/>
                                        <p:tgtEl>
                                          <p:spTgt spid="164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1000" fill="hold"/>
                                        <p:tgtEl>
                                          <p:spTgt spid="164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1000" fill="hold"/>
                                        <p:tgtEl>
                                          <p:spTgt spid="164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64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164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164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164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164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10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0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10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1000" fill="hold"/>
                                        <p:tgtEl>
                                          <p:spTgt spid="164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1000" fill="hold"/>
                                        <p:tgtEl>
                                          <p:spTgt spid="164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1000" fill="hold"/>
                                        <p:tgtEl>
                                          <p:spTgt spid="164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64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1000" fill="hold"/>
                                        <p:tgtEl>
                                          <p:spTgt spid="164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1000" fill="hold"/>
                                        <p:tgtEl>
                                          <p:spTgt spid="164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1000" fill="hold"/>
                                        <p:tgtEl>
                                          <p:spTgt spid="164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164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1000" fill="hold"/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1000" fill="hold"/>
                                        <p:tgtEl>
                                          <p:spTgt spid="164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1000" fill="hold"/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164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1000" fill="hold"/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1000" fill="hold"/>
                                        <p:tgtEl>
                                          <p:spTgt spid="164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1000" fill="hold"/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164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1000" fill="hold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1000" fill="hold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1000" fill="hold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1000" fill="hold"/>
                                        <p:tgtEl>
                                          <p:spTgt spid="164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1000" fill="hold"/>
                                        <p:tgtEl>
                                          <p:spTgt spid="164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1000" fill="hold"/>
                                        <p:tgtEl>
                                          <p:spTgt spid="164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164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1000" fill="hold"/>
                                        <p:tgtEl>
                                          <p:spTgt spid="16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1000" fill="hold"/>
                                        <p:tgtEl>
                                          <p:spTgt spid="164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1000" fill="hold"/>
                                        <p:tgtEl>
                                          <p:spTgt spid="164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164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1000" fill="hold"/>
                                        <p:tgtEl>
                                          <p:spTgt spid="164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1000" fill="hold"/>
                                        <p:tgtEl>
                                          <p:spTgt spid="164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1000" fill="hold"/>
                                        <p:tgtEl>
                                          <p:spTgt spid="164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164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1000" fill="hold"/>
                                        <p:tgtEl>
                                          <p:spTgt spid="16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1000" fill="hold"/>
                                        <p:tgtEl>
                                          <p:spTgt spid="164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1000" fill="hold"/>
                                        <p:tgtEl>
                                          <p:spTgt spid="164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7" dur="1000" fill="hold"/>
                                        <p:tgtEl>
                                          <p:spTgt spid="164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1000" fill="hold"/>
                                        <p:tgtEl>
                                          <p:spTgt spid="16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1000" fill="hold"/>
                                        <p:tgtEl>
                                          <p:spTgt spid="16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1000" fill="hold"/>
                                        <p:tgtEl>
                                          <p:spTgt spid="164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2" dur="1000" fill="hold"/>
                                        <p:tgtEl>
                                          <p:spTgt spid="16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1000" fill="hold"/>
                                        <p:tgtEl>
                                          <p:spTgt spid="164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1000" fill="hold"/>
                                        <p:tgtEl>
                                          <p:spTgt spid="164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1000" fill="hold"/>
                                        <p:tgtEl>
                                          <p:spTgt spid="164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7" dur="1000" fill="hold"/>
                                        <p:tgtEl>
                                          <p:spTgt spid="164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1000" fill="hold"/>
                                        <p:tgtEl>
                                          <p:spTgt spid="164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1000" fill="hold"/>
                                        <p:tgtEl>
                                          <p:spTgt spid="164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1000" fill="hold"/>
                                        <p:tgtEl>
                                          <p:spTgt spid="164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2" dur="1000" fill="hold"/>
                                        <p:tgtEl>
                                          <p:spTgt spid="164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1000" fill="hold"/>
                                        <p:tgtEl>
                                          <p:spTgt spid="164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1000" fill="hold"/>
                                        <p:tgtEl>
                                          <p:spTgt spid="164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1000" fill="hold"/>
                                        <p:tgtEl>
                                          <p:spTgt spid="164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164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1000" fill="hold"/>
                                        <p:tgtEl>
                                          <p:spTgt spid="164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1000" fill="hold"/>
                                        <p:tgtEl>
                                          <p:spTgt spid="164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1000" fill="hold"/>
                                        <p:tgtEl>
                                          <p:spTgt spid="164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2" dur="1000" fill="hold"/>
                                        <p:tgtEl>
                                          <p:spTgt spid="164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10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10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10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1000" fill="hold"/>
                                        <p:tgtEl>
                                          <p:spTgt spid="164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1000" fill="hold"/>
                                        <p:tgtEl>
                                          <p:spTgt spid="164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1000" fill="hold"/>
                                        <p:tgtEl>
                                          <p:spTgt spid="164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2" dur="1000" fill="hold"/>
                                        <p:tgtEl>
                                          <p:spTgt spid="164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1000" fill="hold"/>
                                        <p:tgtEl>
                                          <p:spTgt spid="164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1000" fill="hold"/>
                                        <p:tgtEl>
                                          <p:spTgt spid="16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1000" fill="hold"/>
                                        <p:tgtEl>
                                          <p:spTgt spid="164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6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6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6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64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6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500" fill="hold"/>
                                        <p:tgtEl>
                                          <p:spTgt spid="164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16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164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6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164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16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164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6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164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164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164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164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164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164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164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64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16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16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16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6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16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16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164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6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4" dur="500" fill="hold"/>
                                        <p:tgtEl>
                                          <p:spTgt spid="164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164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164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64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164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164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64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164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164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164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164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164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C 0.02673 0.00301 0.05364 0.00255 0.08073 0.00625 C 0.21527 0.0044 0.20277 0.01227 0.28264 -0.00625 C 0.28507 -0.00764 0.2875 -0.00856 0.28941 -0.01041 C 0.29132 -0.01203 0.29409 -0.01643 0.29409 -0.0162 " pathEditMode="relative" rAng="0" ptsTypes="ffffA">
                                      <p:cBhvr>
                                        <p:cTn id="191" dur="2000" fill="hold"/>
                                        <p:tgtEl>
                                          <p:spTgt spid="16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5" y="-20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0" presetClass="pat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44444E-6 C -0.00989 -0.0088 -0.00242 -0.00347 -0.01458 -0.00833 C -0.01874 -0.00995 -0.02708 -0.01389 -0.02708 -0.01389 C -0.21614 -0.01134 -0.17968 -0.01366 -0.28333 -0.00556 C -0.30017 4.44444E-6 -0.31597 0.00787 -0.33333 0.01111 C -0.34669 0.01713 -0.3427 0.0125 -0.34791 0.01944 " pathEditMode="relative" ptsTypes="fffffA">
                                      <p:cBhvr>
                                        <p:cTn id="193" dur="2000" fill="hold"/>
                                        <p:tgtEl>
                                          <p:spTgt spid="165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0" presetClass="pat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2.22222E-6 C -0.00278 -0.01111 -0.00521 -0.01574 -0.01251 -0.02222 C -0.01962 -0.03657 -0.02778 -0.05023 -0.03751 -0.06111 C -0.0441 -0.06852 -0.04688 -0.07685 -0.05417 -0.08333 C -0.06528 -0.10555 -0.0507 -0.0787 -0.06459 -0.09722 C -0.06633 -0.09954 -0.06685 -0.10347 -0.06876 -0.10555 C -0.07258 -0.10995 -0.08126 -0.11667 -0.08126 -0.11667 C -0.0882 -0.13055 -0.08334 -0.12315 -0.09792 -0.13611 C -0.10261 -0.14028 -0.11459 -0.14167 -0.11459 -0.14167 C -0.14688 -0.17037 -0.24081 -0.15278 -0.24792 -0.15278 " pathEditMode="relative" ptsTypes="fffffffffA">
                                      <p:cBhvr>
                                        <p:cTn id="195" dur="2000" fill="hold"/>
                                        <p:tgtEl>
                                          <p:spTgt spid="16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0" presetClass="pat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96296E-6 C 0.02275 0.01019 -0.0118 -0.00602 0.0125 0.00833 C 0.02361 0.01481 0.03247 0.01574 0.04375 0.01944 C 0.07344 0.0294 0.03507 0.02222 0.07709 0.02778 C 0.09618 0.03634 0.0875 0.03333 0.12709 0.03333 C 0.18334 0.03333 0.23959 0.03056 0.29584 0.03056 " pathEditMode="relative" ptsTypes="fffffA">
                                      <p:cBhvr>
                                        <p:cTn id="197" dur="2000" fill="hold"/>
                                        <p:tgtEl>
                                          <p:spTgt spid="16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0" presetClass="pat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44444E-6 C -0.00486 0.01922 -0.00277 0.00741 -2.77778E-7 0.04445 C 0.00122 0.06111 0.00157 0.07917 0.0125 0.08889 C 0.01719 0.09838 0.02431 0.11667 0.03125 0.125 C 0.0375 0.13241 0.05608 0.14792 0.06459 0.15278 C 0.07361 0.15787 0.08438 0.15973 0.09375 0.16389 C 0.1092 0.15695 0.09775 0.16111 0.12917 0.16111 " pathEditMode="relative" ptsTypes="ffffffA">
                                      <p:cBhvr>
                                        <p:cTn id="199" dur="2000" fill="hold"/>
                                        <p:tgtEl>
                                          <p:spTgt spid="164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0" presetClass="pat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33333E-6 C -0.00677 0.00301 -0.01198 0.01088 -0.01875 0.01389 C -0.02083 0.01482 -0.02309 0.01528 -0.025 0.01667 C -0.02934 0.01991 -0.0375 0.02778 -0.0375 0.02778 C -0.04219 0.03727 -0.04878 0.04005 -0.05208 0.05 C -0.05556 0.06042 -0.05764 0.07246 -0.06042 0.08334 C -0.06181 0.08912 -0.06528 0.09422 -0.06667 0.1 C -0.0651 0.1382 -0.06042 0.17847 -0.06042 0.21667 " pathEditMode="relative" ptsTypes="fffffffA">
                                      <p:cBhvr>
                                        <p:cTn id="201" dur="2000" fill="hold"/>
                                        <p:tgtEl>
                                          <p:spTgt spid="164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528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4995034-2020-4356-A290-F7481A57D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39624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8435" name="Object 3">
            <a:extLst>
              <a:ext uri="{FF2B5EF4-FFF2-40B4-BE49-F238E27FC236}">
                <a16:creationId xmlns:a16="http://schemas.microsoft.com/office/drawing/2014/main" id="{39D9957E-5A90-4733-AB7B-9A04758BBE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2819400"/>
          <a:ext cx="91440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6" name="CorelDRAW" r:id="rId7" imgW="6696659" imgH="3046374" progId="CorelDRAW.Graphic.11">
                  <p:embed/>
                </p:oleObj>
              </mc:Choice>
              <mc:Fallback>
                <p:oleObj name="CorelDRAW" r:id="rId7" imgW="6696659" imgH="3046374" progId="CorelDRAW.Graphic.11">
                  <p:embed/>
                  <p:pic>
                    <p:nvPicPr>
                      <p:cNvPr id="18435" name="Object 3">
                        <a:extLst>
                          <a:ext uri="{FF2B5EF4-FFF2-40B4-BE49-F238E27FC236}">
                            <a16:creationId xmlns:a16="http://schemas.microsoft.com/office/drawing/2014/main" id="{39D9957E-5A90-4733-AB7B-9A04758BBE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149" r="3125" b="11998"/>
                      <a:stretch>
                        <a:fillRect/>
                      </a:stretch>
                    </p:blipFill>
                    <p:spPr bwMode="auto">
                      <a:xfrm>
                        <a:off x="1524000" y="2819400"/>
                        <a:ext cx="91440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4">
            <a:extLst>
              <a:ext uri="{FF2B5EF4-FFF2-40B4-BE49-F238E27FC236}">
                <a16:creationId xmlns:a16="http://schemas.microsoft.com/office/drawing/2014/main" id="{EA8519A5-91E9-4523-B666-E533C5A51F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4572000"/>
          <a:ext cx="9144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7" name="CorelDRAW" r:id="rId9" imgW="6696659" imgH="3046374" progId="CorelDRAW.Graphic.11">
                  <p:embed/>
                </p:oleObj>
              </mc:Choice>
              <mc:Fallback>
                <p:oleObj name="CorelDRAW" r:id="rId9" imgW="6696659" imgH="3046374" progId="CorelDRAW.Graphic.11">
                  <p:embed/>
                  <p:pic>
                    <p:nvPicPr>
                      <p:cNvPr id="18436" name="Object 4">
                        <a:extLst>
                          <a:ext uri="{FF2B5EF4-FFF2-40B4-BE49-F238E27FC236}">
                            <a16:creationId xmlns:a16="http://schemas.microsoft.com/office/drawing/2014/main" id="{EA8519A5-91E9-4523-B666-E533C5A51F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281" r="15286" b="49974"/>
                      <a:stretch>
                        <a:fillRect/>
                      </a:stretch>
                    </p:blipFill>
                    <p:spPr bwMode="auto">
                      <a:xfrm>
                        <a:off x="1524000" y="4572000"/>
                        <a:ext cx="9144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Oval 5">
            <a:extLst>
              <a:ext uri="{FF2B5EF4-FFF2-40B4-BE49-F238E27FC236}">
                <a16:creationId xmlns:a16="http://schemas.microsoft.com/office/drawing/2014/main" id="{F794F12B-2579-4A74-9B9C-E8319DFAC06E}"/>
              </a:ext>
            </a:extLst>
          </p:cNvPr>
          <p:cNvSpPr>
            <a:spLocks noChangeArrowheads="1"/>
          </p:cNvSpPr>
          <p:nvPr/>
        </p:nvSpPr>
        <p:spPr bwMode="auto">
          <a:xfrm rot="9827259">
            <a:off x="2133600" y="381000"/>
            <a:ext cx="1284288" cy="1284288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chemeClr val="bg1">
                  <a:alpha val="32001"/>
                </a:schemeClr>
              </a:gs>
            </a:gsLst>
            <a:path path="rect">
              <a:fillToRect l="100000" t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38" name="Oval 6">
            <a:extLst>
              <a:ext uri="{FF2B5EF4-FFF2-40B4-BE49-F238E27FC236}">
                <a16:creationId xmlns:a16="http://schemas.microsoft.com/office/drawing/2014/main" id="{F8B19022-638D-4F2E-A63A-82D19821C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09600"/>
            <a:ext cx="928688" cy="928688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EFEE2">
                  <a:alpha val="85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41275">
                <a:solidFill>
                  <a:srgbClr val="FFCC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39" name="Oval 7">
            <a:extLst>
              <a:ext uri="{FF2B5EF4-FFF2-40B4-BE49-F238E27FC236}">
                <a16:creationId xmlns:a16="http://schemas.microsoft.com/office/drawing/2014/main" id="{79B00766-E873-4593-B513-688623AE0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447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0" name="Oval 8">
            <a:extLst>
              <a:ext uri="{FF2B5EF4-FFF2-40B4-BE49-F238E27FC236}">
                <a16:creationId xmlns:a16="http://schemas.microsoft.com/office/drawing/2014/main" id="{F001C466-B834-48B5-BCB0-CD430C2AA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1" name="Oval 9">
            <a:extLst>
              <a:ext uri="{FF2B5EF4-FFF2-40B4-BE49-F238E27FC236}">
                <a16:creationId xmlns:a16="http://schemas.microsoft.com/office/drawing/2014/main" id="{85E5C3B7-BF3D-4E96-8A04-B9FD6AB87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362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2" name="Oval 10">
            <a:extLst>
              <a:ext uri="{FF2B5EF4-FFF2-40B4-BE49-F238E27FC236}">
                <a16:creationId xmlns:a16="http://schemas.microsoft.com/office/drawing/2014/main" id="{BE29FC15-3C45-42CE-BD1E-D0E1C164A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038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3" name="Oval 11">
            <a:extLst>
              <a:ext uri="{FF2B5EF4-FFF2-40B4-BE49-F238E27FC236}">
                <a16:creationId xmlns:a16="http://schemas.microsoft.com/office/drawing/2014/main" id="{734B5276-C59E-48F0-B51C-24BEE28ED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828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8444" name="Object 12">
            <a:extLst>
              <a:ext uri="{FF2B5EF4-FFF2-40B4-BE49-F238E27FC236}">
                <a16:creationId xmlns:a16="http://schemas.microsoft.com/office/drawing/2014/main" id="{72814A66-5DF1-4FDA-B75A-30A674B1B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9001" y="1447801"/>
          <a:ext cx="1268413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8" name="CorelDRAW" r:id="rId10" imgW="2183452" imgH="3999518" progId="CorelDRAW.Graphic.11">
                  <p:embed/>
                </p:oleObj>
              </mc:Choice>
              <mc:Fallback>
                <p:oleObj name="CorelDRAW" r:id="rId10" imgW="2183452" imgH="3999518" progId="CorelDRAW.Graphic.11">
                  <p:embed/>
                  <p:pic>
                    <p:nvPicPr>
                      <p:cNvPr id="18444" name="Object 12">
                        <a:extLst>
                          <a:ext uri="{FF2B5EF4-FFF2-40B4-BE49-F238E27FC236}">
                            <a16:creationId xmlns:a16="http://schemas.microsoft.com/office/drawing/2014/main" id="{72814A66-5DF1-4FDA-B75A-30A674B1B9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1" y="1447801"/>
                        <a:ext cx="1268413" cy="232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5" name="Object 13">
            <a:extLst>
              <a:ext uri="{FF2B5EF4-FFF2-40B4-BE49-F238E27FC236}">
                <a16:creationId xmlns:a16="http://schemas.microsoft.com/office/drawing/2014/main" id="{B69414C9-1E0D-44DD-94A3-8750B5D502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44038" y="609600"/>
          <a:ext cx="1223962" cy="337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9" name="CorelDRAW" r:id="rId12" imgW="2448154" imgH="3379893" progId="CorelDRAW.Graphic.11">
                  <p:embed/>
                </p:oleObj>
              </mc:Choice>
              <mc:Fallback>
                <p:oleObj name="CorelDRAW" r:id="rId12" imgW="2448154" imgH="3379893" progId="CorelDRAW.Graphic.11">
                  <p:embed/>
                  <p:pic>
                    <p:nvPicPr>
                      <p:cNvPr id="18445" name="Object 13">
                        <a:extLst>
                          <a:ext uri="{FF2B5EF4-FFF2-40B4-BE49-F238E27FC236}">
                            <a16:creationId xmlns:a16="http://schemas.microsoft.com/office/drawing/2014/main" id="{B69414C9-1E0D-44DD-94A3-8750B5D502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0000"/>
                      <a:stretch>
                        <a:fillRect/>
                      </a:stretch>
                    </p:blipFill>
                    <p:spPr bwMode="auto">
                      <a:xfrm>
                        <a:off x="9444038" y="609600"/>
                        <a:ext cx="1223962" cy="337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6" name="Oval 14">
            <a:extLst>
              <a:ext uri="{FF2B5EF4-FFF2-40B4-BE49-F238E27FC236}">
                <a16:creationId xmlns:a16="http://schemas.microsoft.com/office/drawing/2014/main" id="{05A92956-9358-4D3C-9C7B-224245111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5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7" name="Oval 15">
            <a:extLst>
              <a:ext uri="{FF2B5EF4-FFF2-40B4-BE49-F238E27FC236}">
                <a16:creationId xmlns:a16="http://schemas.microsoft.com/office/drawing/2014/main" id="{83893898-F625-4407-A79E-863054572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895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8" name="Oval 16">
            <a:extLst>
              <a:ext uri="{FF2B5EF4-FFF2-40B4-BE49-F238E27FC236}">
                <a16:creationId xmlns:a16="http://schemas.microsoft.com/office/drawing/2014/main" id="{7FE4927D-0B82-4EAE-9443-D22DFA4B1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9" name="Oval 17">
            <a:extLst>
              <a:ext uri="{FF2B5EF4-FFF2-40B4-BE49-F238E27FC236}">
                <a16:creationId xmlns:a16="http://schemas.microsoft.com/office/drawing/2014/main" id="{C5888548-2BFE-4EBD-88DB-61DEEFBC5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2057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50" name="Oval 18">
            <a:extLst>
              <a:ext uri="{FF2B5EF4-FFF2-40B4-BE49-F238E27FC236}">
                <a16:creationId xmlns:a16="http://schemas.microsoft.com/office/drawing/2014/main" id="{72E06B18-B92E-400F-9EE4-367FB4603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657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51" name="Oval 19">
            <a:extLst>
              <a:ext uri="{FF2B5EF4-FFF2-40B4-BE49-F238E27FC236}">
                <a16:creationId xmlns:a16="http://schemas.microsoft.com/office/drawing/2014/main" id="{0E9F7C1B-75DE-4707-9E86-205510625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676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52" name="Oval 20">
            <a:extLst>
              <a:ext uri="{FF2B5EF4-FFF2-40B4-BE49-F238E27FC236}">
                <a16:creationId xmlns:a16="http://schemas.microsoft.com/office/drawing/2014/main" id="{F61D5B85-256E-43B3-A60F-74DFB2CE1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685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53" name="Oval 21">
            <a:extLst>
              <a:ext uri="{FF2B5EF4-FFF2-40B4-BE49-F238E27FC236}">
                <a16:creationId xmlns:a16="http://schemas.microsoft.com/office/drawing/2014/main" id="{E3799BFD-040C-4A7D-BDC1-55E623B7F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2514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54" name="Oval 22">
            <a:extLst>
              <a:ext uri="{FF2B5EF4-FFF2-40B4-BE49-F238E27FC236}">
                <a16:creationId xmlns:a16="http://schemas.microsoft.com/office/drawing/2014/main" id="{595E41E6-5F72-4006-B379-75C814C3B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4953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55" name="Oval 23">
            <a:extLst>
              <a:ext uri="{FF2B5EF4-FFF2-40B4-BE49-F238E27FC236}">
                <a16:creationId xmlns:a16="http://schemas.microsoft.com/office/drawing/2014/main" id="{BD24D252-E929-46C9-BC31-6955E3FA5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3276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56" name="Oval 24">
            <a:extLst>
              <a:ext uri="{FF2B5EF4-FFF2-40B4-BE49-F238E27FC236}">
                <a16:creationId xmlns:a16="http://schemas.microsoft.com/office/drawing/2014/main" id="{AE780EAA-0F18-4249-AF42-9AA976D36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56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57" name="Oval 25">
            <a:extLst>
              <a:ext uri="{FF2B5EF4-FFF2-40B4-BE49-F238E27FC236}">
                <a16:creationId xmlns:a16="http://schemas.microsoft.com/office/drawing/2014/main" id="{DFD12815-6DD0-4E8D-9DF7-79502B489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4343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58" name="Oval 26">
            <a:extLst>
              <a:ext uri="{FF2B5EF4-FFF2-40B4-BE49-F238E27FC236}">
                <a16:creationId xmlns:a16="http://schemas.microsoft.com/office/drawing/2014/main" id="{585F7CE6-2CAF-4261-9F0B-726323CAE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267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59" name="Oval 27">
            <a:extLst>
              <a:ext uri="{FF2B5EF4-FFF2-40B4-BE49-F238E27FC236}">
                <a16:creationId xmlns:a16="http://schemas.microsoft.com/office/drawing/2014/main" id="{991CB5FE-F139-41AA-A3E7-A3F96BB89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56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60" name="Oval 28">
            <a:extLst>
              <a:ext uri="{FF2B5EF4-FFF2-40B4-BE49-F238E27FC236}">
                <a16:creationId xmlns:a16="http://schemas.microsoft.com/office/drawing/2014/main" id="{7F25332E-F9BC-48EB-91D6-7FDE22C8B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733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61" name="Oval 29">
            <a:extLst>
              <a:ext uri="{FF2B5EF4-FFF2-40B4-BE49-F238E27FC236}">
                <a16:creationId xmlns:a16="http://schemas.microsoft.com/office/drawing/2014/main" id="{4C61CD5F-ED29-49E9-A4B1-65B1D8E4B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62" name="Oval 30">
            <a:extLst>
              <a:ext uri="{FF2B5EF4-FFF2-40B4-BE49-F238E27FC236}">
                <a16:creationId xmlns:a16="http://schemas.microsoft.com/office/drawing/2014/main" id="{F58BD9C9-DC1E-442E-AEC2-F86EFA8FF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304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63" name="Oval 31">
            <a:extLst>
              <a:ext uri="{FF2B5EF4-FFF2-40B4-BE49-F238E27FC236}">
                <a16:creationId xmlns:a16="http://schemas.microsoft.com/office/drawing/2014/main" id="{BC21361F-8D75-4545-A58E-B6C4C49B8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914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64" name="Oval 32">
            <a:extLst>
              <a:ext uri="{FF2B5EF4-FFF2-40B4-BE49-F238E27FC236}">
                <a16:creationId xmlns:a16="http://schemas.microsoft.com/office/drawing/2014/main" id="{06508A2F-430F-4E90-8013-D65A7A1BB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1371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65" name="Oval 33">
            <a:extLst>
              <a:ext uri="{FF2B5EF4-FFF2-40B4-BE49-F238E27FC236}">
                <a16:creationId xmlns:a16="http://schemas.microsoft.com/office/drawing/2014/main" id="{F257EE02-D9E0-4EB6-829B-532100A24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1524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66" name="Oval 34">
            <a:extLst>
              <a:ext uri="{FF2B5EF4-FFF2-40B4-BE49-F238E27FC236}">
                <a16:creationId xmlns:a16="http://schemas.microsoft.com/office/drawing/2014/main" id="{B7107E7B-8E25-47B3-AFB6-B2BCB736F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228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67" name="Oval 35">
            <a:extLst>
              <a:ext uri="{FF2B5EF4-FFF2-40B4-BE49-F238E27FC236}">
                <a16:creationId xmlns:a16="http://schemas.microsoft.com/office/drawing/2014/main" id="{FA3ED85F-B94B-4E29-ADCE-90D0AE287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68" name="Oval 36">
            <a:extLst>
              <a:ext uri="{FF2B5EF4-FFF2-40B4-BE49-F238E27FC236}">
                <a16:creationId xmlns:a16="http://schemas.microsoft.com/office/drawing/2014/main" id="{3E4ABB01-815C-40B0-960C-E58C08242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8470" name="Object 38">
            <a:extLst>
              <a:ext uri="{FF2B5EF4-FFF2-40B4-BE49-F238E27FC236}">
                <a16:creationId xmlns:a16="http://schemas.microsoft.com/office/drawing/2014/main" id="{A997A0C8-2D74-4E70-A9E2-C80B3814CA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4600" y="2438400"/>
          <a:ext cx="16510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0" name="CorelDRAW" r:id="rId14" imgW="2071827" imgH="3154206" progId="CorelDRAW.Graphic.11">
                  <p:embed/>
                </p:oleObj>
              </mc:Choice>
              <mc:Fallback>
                <p:oleObj name="CorelDRAW" r:id="rId14" imgW="2071827" imgH="3154206" progId="CorelDRAW.Graphic.11">
                  <p:embed/>
                  <p:pic>
                    <p:nvPicPr>
                      <p:cNvPr id="18470" name="Object 38">
                        <a:extLst>
                          <a:ext uri="{FF2B5EF4-FFF2-40B4-BE49-F238E27FC236}">
                            <a16:creationId xmlns:a16="http://schemas.microsoft.com/office/drawing/2014/main" id="{A997A0C8-2D74-4E70-A9E2-C80B3814CA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2438400"/>
                        <a:ext cx="1651000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72" name="Object 40">
            <a:extLst>
              <a:ext uri="{FF2B5EF4-FFF2-40B4-BE49-F238E27FC236}">
                <a16:creationId xmlns:a16="http://schemas.microsoft.com/office/drawing/2014/main" id="{4E24E6A6-3368-489D-BB3F-7E200689B2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7800" y="1524000"/>
          <a:ext cx="1443038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1" name="CorelDRAW" r:id="rId16" imgW="765387" imgH="1499887" progId="CorelDRAW.Graphic.11">
                  <p:embed/>
                </p:oleObj>
              </mc:Choice>
              <mc:Fallback>
                <p:oleObj name="CorelDRAW" r:id="rId16" imgW="765387" imgH="1499887" progId="CorelDRAW.Graphic.11">
                  <p:embed/>
                  <p:pic>
                    <p:nvPicPr>
                      <p:cNvPr id="18472" name="Object 40">
                        <a:extLst>
                          <a:ext uri="{FF2B5EF4-FFF2-40B4-BE49-F238E27FC236}">
                            <a16:creationId xmlns:a16="http://schemas.microsoft.com/office/drawing/2014/main" id="{4E24E6A6-3368-489D-BB3F-7E200689B2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524000"/>
                        <a:ext cx="1443038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73" name="Object 41">
            <a:extLst>
              <a:ext uri="{FF2B5EF4-FFF2-40B4-BE49-F238E27FC236}">
                <a16:creationId xmlns:a16="http://schemas.microsoft.com/office/drawing/2014/main" id="{682AD6A9-9546-459A-9775-3BAC48B226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24201" y="304800"/>
          <a:ext cx="4017963" cy="513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2" name="CorelDRAW" r:id="rId18" imgW="5557926" imgH="7096557" progId="CorelDRAW.Graphic.11">
                  <p:embed/>
                </p:oleObj>
              </mc:Choice>
              <mc:Fallback>
                <p:oleObj name="CorelDRAW" r:id="rId18" imgW="5557926" imgH="7096557" progId="CorelDRAW.Graphic.11">
                  <p:embed/>
                  <p:pic>
                    <p:nvPicPr>
                      <p:cNvPr id="18473" name="Object 41">
                        <a:extLst>
                          <a:ext uri="{FF2B5EF4-FFF2-40B4-BE49-F238E27FC236}">
                            <a16:creationId xmlns:a16="http://schemas.microsoft.com/office/drawing/2014/main" id="{682AD6A9-9546-459A-9775-3BAC48B226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1" y="304800"/>
                        <a:ext cx="4017963" cy="513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74" name="Object 42">
            <a:extLst>
              <a:ext uri="{FF2B5EF4-FFF2-40B4-BE49-F238E27FC236}">
                <a16:creationId xmlns:a16="http://schemas.microsoft.com/office/drawing/2014/main" id="{89C00671-5DCE-4B9F-8437-206D6A2BF4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1" y="1828801"/>
          <a:ext cx="1127125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" name="CorelDRAW" r:id="rId20" imgW="1126541" imgH="322953" progId="CorelDRAW.Graphic.11">
                  <p:embed/>
                </p:oleObj>
              </mc:Choice>
              <mc:Fallback>
                <p:oleObj name="CorelDRAW" r:id="rId20" imgW="1126541" imgH="322953" progId="CorelDRAW.Graphic.11">
                  <p:embed/>
                  <p:pic>
                    <p:nvPicPr>
                      <p:cNvPr id="18474" name="Object 42">
                        <a:extLst>
                          <a:ext uri="{FF2B5EF4-FFF2-40B4-BE49-F238E27FC236}">
                            <a16:creationId xmlns:a16="http://schemas.microsoft.com/office/drawing/2014/main" id="{89C00671-5DCE-4B9F-8437-206D6A2BF4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1" y="1828801"/>
                        <a:ext cx="1127125" cy="32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75" name="Object 43">
            <a:extLst>
              <a:ext uri="{FF2B5EF4-FFF2-40B4-BE49-F238E27FC236}">
                <a16:creationId xmlns:a16="http://schemas.microsoft.com/office/drawing/2014/main" id="{9C1D0FF9-6F08-4002-BC40-D6F941F10E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2590800"/>
          <a:ext cx="1752600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" name="CorelDRAW" r:id="rId22" imgW="1348164" imgH="525611" progId="CorelDRAW.Graphic.11">
                  <p:embed/>
                </p:oleObj>
              </mc:Choice>
              <mc:Fallback>
                <p:oleObj name="CorelDRAW" r:id="rId22" imgW="1348164" imgH="525611" progId="CorelDRAW.Graphic.11">
                  <p:embed/>
                  <p:pic>
                    <p:nvPicPr>
                      <p:cNvPr id="18475" name="Object 43">
                        <a:extLst>
                          <a:ext uri="{FF2B5EF4-FFF2-40B4-BE49-F238E27FC236}">
                            <a16:creationId xmlns:a16="http://schemas.microsoft.com/office/drawing/2014/main" id="{9C1D0FF9-6F08-4002-BC40-D6F941F10E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590800"/>
                        <a:ext cx="1752600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76" name="Object 44">
            <a:extLst>
              <a:ext uri="{FF2B5EF4-FFF2-40B4-BE49-F238E27FC236}">
                <a16:creationId xmlns:a16="http://schemas.microsoft.com/office/drawing/2014/main" id="{360DE987-3524-4944-BA36-BF7E628239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3401" y="1"/>
          <a:ext cx="7080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" name="CorelDRAW" r:id="rId24" imgW="708762" imgH="657555" progId="CorelDRAW.Graphic.11">
                  <p:embed/>
                </p:oleObj>
              </mc:Choice>
              <mc:Fallback>
                <p:oleObj name="CorelDRAW" r:id="rId24" imgW="708762" imgH="657555" progId="CorelDRAW.Graphic.11">
                  <p:embed/>
                  <p:pic>
                    <p:nvPicPr>
                      <p:cNvPr id="18476" name="Object 44">
                        <a:extLst>
                          <a:ext uri="{FF2B5EF4-FFF2-40B4-BE49-F238E27FC236}">
                            <a16:creationId xmlns:a16="http://schemas.microsoft.com/office/drawing/2014/main" id="{360DE987-3524-4944-BA36-BF7E628239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1" y="1"/>
                        <a:ext cx="708025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77" name="Object 45">
            <a:extLst>
              <a:ext uri="{FF2B5EF4-FFF2-40B4-BE49-F238E27FC236}">
                <a16:creationId xmlns:a16="http://schemas.microsoft.com/office/drawing/2014/main" id="{7955AA3C-511B-4F96-AC96-8334BE21C4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400" y="3429001"/>
          <a:ext cx="2590800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6" name="CorelDRAW" r:id="rId26" imgW="1837470" imgH="345711" progId="CorelDRAW.Graphic.11">
                  <p:embed/>
                </p:oleObj>
              </mc:Choice>
              <mc:Fallback>
                <p:oleObj name="CorelDRAW" r:id="rId26" imgW="1837470" imgH="345711" progId="CorelDRAW.Graphic.11">
                  <p:embed/>
                  <p:pic>
                    <p:nvPicPr>
                      <p:cNvPr id="18477" name="Object 45">
                        <a:extLst>
                          <a:ext uri="{FF2B5EF4-FFF2-40B4-BE49-F238E27FC236}">
                            <a16:creationId xmlns:a16="http://schemas.microsoft.com/office/drawing/2014/main" id="{7955AA3C-511B-4F96-AC96-8334BE21C4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429001"/>
                        <a:ext cx="2590800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78" name="Object 46">
            <a:extLst>
              <a:ext uri="{FF2B5EF4-FFF2-40B4-BE49-F238E27FC236}">
                <a16:creationId xmlns:a16="http://schemas.microsoft.com/office/drawing/2014/main" id="{1C03191A-D685-43B6-A0B2-E39928441B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0" y="4038600"/>
          <a:ext cx="30480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7" name="CorelDRAW" r:id="rId28" imgW="2423770" imgH="556226" progId="CorelDRAW.Graphic.11">
                  <p:embed/>
                </p:oleObj>
              </mc:Choice>
              <mc:Fallback>
                <p:oleObj name="CorelDRAW" r:id="rId28" imgW="2423770" imgH="556226" progId="CorelDRAW.Graphic.11">
                  <p:embed/>
                  <p:pic>
                    <p:nvPicPr>
                      <p:cNvPr id="18478" name="Object 46">
                        <a:extLst>
                          <a:ext uri="{FF2B5EF4-FFF2-40B4-BE49-F238E27FC236}">
                            <a16:creationId xmlns:a16="http://schemas.microsoft.com/office/drawing/2014/main" id="{1C03191A-D685-43B6-A0B2-E39928441B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038600"/>
                        <a:ext cx="3048000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79" name="Object 47">
            <a:extLst>
              <a:ext uri="{FF2B5EF4-FFF2-40B4-BE49-F238E27FC236}">
                <a16:creationId xmlns:a16="http://schemas.microsoft.com/office/drawing/2014/main" id="{C4D26587-FD1F-40CF-92B6-5F2DEB507A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3400" y="1143000"/>
          <a:ext cx="6858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8" name="CorelDRAW" r:id="rId30" imgW="681126" imgH="264702" progId="CorelDRAW.Graphic.11">
                  <p:embed/>
                </p:oleObj>
              </mc:Choice>
              <mc:Fallback>
                <p:oleObj name="CorelDRAW" r:id="rId30" imgW="681126" imgH="264702" progId="CorelDRAW.Graphic.11">
                  <p:embed/>
                  <p:pic>
                    <p:nvPicPr>
                      <p:cNvPr id="18479" name="Object 47">
                        <a:extLst>
                          <a:ext uri="{FF2B5EF4-FFF2-40B4-BE49-F238E27FC236}">
                            <a16:creationId xmlns:a16="http://schemas.microsoft.com/office/drawing/2014/main" id="{C4D26587-FD1F-40CF-92B6-5F2DEB507A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143000"/>
                        <a:ext cx="6858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80" name="Object 48">
            <a:extLst>
              <a:ext uri="{FF2B5EF4-FFF2-40B4-BE49-F238E27FC236}">
                <a16:creationId xmlns:a16="http://schemas.microsoft.com/office/drawing/2014/main" id="{E24B252F-66AC-403A-BE2C-2227BCB472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7600" y="38862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9" name="CorelDRAW" r:id="rId32" imgW="380390" imgH="509084" progId="CorelDRAW.Graphic.11">
                  <p:embed/>
                </p:oleObj>
              </mc:Choice>
              <mc:Fallback>
                <p:oleObj name="CorelDRAW" r:id="rId32" imgW="380390" imgH="509084" progId="CorelDRAW.Graphic.11">
                  <p:embed/>
                  <p:pic>
                    <p:nvPicPr>
                      <p:cNvPr id="18480" name="Object 48">
                        <a:extLst>
                          <a:ext uri="{FF2B5EF4-FFF2-40B4-BE49-F238E27FC236}">
                            <a16:creationId xmlns:a16="http://schemas.microsoft.com/office/drawing/2014/main" id="{E24B252F-66AC-403A-BE2C-2227BCB472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8862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81" name="Object 49">
            <a:extLst>
              <a:ext uri="{FF2B5EF4-FFF2-40B4-BE49-F238E27FC236}">
                <a16:creationId xmlns:a16="http://schemas.microsoft.com/office/drawing/2014/main" id="{352BE4C0-B217-4C17-A8C8-790E71365B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8201" y="2209801"/>
          <a:ext cx="5492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0" name="CorelDRAW" r:id="rId34" imgW="548911" imgH="599846" progId="CorelDRAW.Graphic.11">
                  <p:embed/>
                </p:oleObj>
              </mc:Choice>
              <mc:Fallback>
                <p:oleObj name="CorelDRAW" r:id="rId34" imgW="548911" imgH="599846" progId="CorelDRAW.Graphic.11">
                  <p:embed/>
                  <p:pic>
                    <p:nvPicPr>
                      <p:cNvPr id="18481" name="Object 49">
                        <a:extLst>
                          <a:ext uri="{FF2B5EF4-FFF2-40B4-BE49-F238E27FC236}">
                            <a16:creationId xmlns:a16="http://schemas.microsoft.com/office/drawing/2014/main" id="{352BE4C0-B217-4C17-A8C8-790E71365B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1" y="2209801"/>
                        <a:ext cx="549275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82" name="Object 50">
            <a:extLst>
              <a:ext uri="{FF2B5EF4-FFF2-40B4-BE49-F238E27FC236}">
                <a16:creationId xmlns:a16="http://schemas.microsoft.com/office/drawing/2014/main" id="{AA9058A2-7D78-4B34-BB06-1AD99F79A4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1" y="1447800"/>
          <a:ext cx="379413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1" name="CorelDRAW" r:id="rId36" imgW="379849" imgH="509084" progId="CorelDRAW.Graphic.11">
                  <p:embed/>
                </p:oleObj>
              </mc:Choice>
              <mc:Fallback>
                <p:oleObj name="CorelDRAW" r:id="rId36" imgW="379849" imgH="509084" progId="CorelDRAW.Graphic.11">
                  <p:embed/>
                  <p:pic>
                    <p:nvPicPr>
                      <p:cNvPr id="18482" name="Object 50">
                        <a:extLst>
                          <a:ext uri="{FF2B5EF4-FFF2-40B4-BE49-F238E27FC236}">
                            <a16:creationId xmlns:a16="http://schemas.microsoft.com/office/drawing/2014/main" id="{AA9058A2-7D78-4B34-BB06-1AD99F79A4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1" y="1447800"/>
                        <a:ext cx="379413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83" name="Object 51">
            <a:extLst>
              <a:ext uri="{FF2B5EF4-FFF2-40B4-BE49-F238E27FC236}">
                <a16:creationId xmlns:a16="http://schemas.microsoft.com/office/drawing/2014/main" id="{32E206D6-F5BB-4A54-BE88-A0AB3DE148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31242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2" name="CorelDRAW" r:id="rId38" imgW="380390" imgH="509084" progId="CorelDRAW.Graphic.11">
                  <p:embed/>
                </p:oleObj>
              </mc:Choice>
              <mc:Fallback>
                <p:oleObj name="CorelDRAW" r:id="rId38" imgW="380390" imgH="509084" progId="CorelDRAW.Graphic.11">
                  <p:embed/>
                  <p:pic>
                    <p:nvPicPr>
                      <p:cNvPr id="18483" name="Object 51">
                        <a:extLst>
                          <a:ext uri="{FF2B5EF4-FFF2-40B4-BE49-F238E27FC236}">
                            <a16:creationId xmlns:a16="http://schemas.microsoft.com/office/drawing/2014/main" id="{32E206D6-F5BB-4A54-BE88-A0AB3DE148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1242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84" name="Object 52">
            <a:extLst>
              <a:ext uri="{FF2B5EF4-FFF2-40B4-BE49-F238E27FC236}">
                <a16:creationId xmlns:a16="http://schemas.microsoft.com/office/drawing/2014/main" id="{2E1715C9-0740-47EA-A71C-DA9DB1915B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7800" y="28956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3" name="CorelDRAW" r:id="rId40" imgW="380390" imgH="509084" progId="CorelDRAW.Graphic.11">
                  <p:embed/>
                </p:oleObj>
              </mc:Choice>
              <mc:Fallback>
                <p:oleObj name="CorelDRAW" r:id="rId40" imgW="380390" imgH="509084" progId="CorelDRAW.Graphic.11">
                  <p:embed/>
                  <p:pic>
                    <p:nvPicPr>
                      <p:cNvPr id="18484" name="Object 52">
                        <a:extLst>
                          <a:ext uri="{FF2B5EF4-FFF2-40B4-BE49-F238E27FC236}">
                            <a16:creationId xmlns:a16="http://schemas.microsoft.com/office/drawing/2014/main" id="{2E1715C9-0740-47EA-A71C-DA9DB1915B4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8956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85" name="Object 53">
            <a:extLst>
              <a:ext uri="{FF2B5EF4-FFF2-40B4-BE49-F238E27FC236}">
                <a16:creationId xmlns:a16="http://schemas.microsoft.com/office/drawing/2014/main" id="{0A1EEAF5-AA8E-46FD-914D-E8D0E9CC89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4648200"/>
          <a:ext cx="381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4" name="CorelDRAW" r:id="rId42" imgW="380390" imgH="509084" progId="CorelDRAW.Graphic.11">
                  <p:embed/>
                </p:oleObj>
              </mc:Choice>
              <mc:Fallback>
                <p:oleObj name="CorelDRAW" r:id="rId42" imgW="380390" imgH="509084" progId="CorelDRAW.Graphic.11">
                  <p:embed/>
                  <p:pic>
                    <p:nvPicPr>
                      <p:cNvPr id="18485" name="Object 53">
                        <a:extLst>
                          <a:ext uri="{FF2B5EF4-FFF2-40B4-BE49-F238E27FC236}">
                            <a16:creationId xmlns:a16="http://schemas.microsoft.com/office/drawing/2014/main" id="{0A1EEAF5-AA8E-46FD-914D-E8D0E9CC89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4648200"/>
                        <a:ext cx="3810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86" name="Object 54">
            <a:extLst>
              <a:ext uri="{FF2B5EF4-FFF2-40B4-BE49-F238E27FC236}">
                <a16:creationId xmlns:a16="http://schemas.microsoft.com/office/drawing/2014/main" id="{94B21B6D-5EFB-4F7D-8AFA-CAC06BE914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0" y="21336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5" name="CorelDRAW" r:id="rId43" imgW="380390" imgH="509084" progId="CorelDRAW.Graphic.11">
                  <p:embed/>
                </p:oleObj>
              </mc:Choice>
              <mc:Fallback>
                <p:oleObj name="CorelDRAW" r:id="rId43" imgW="380390" imgH="509084" progId="CorelDRAW.Graphic.11">
                  <p:embed/>
                  <p:pic>
                    <p:nvPicPr>
                      <p:cNvPr id="18486" name="Object 54">
                        <a:extLst>
                          <a:ext uri="{FF2B5EF4-FFF2-40B4-BE49-F238E27FC236}">
                            <a16:creationId xmlns:a16="http://schemas.microsoft.com/office/drawing/2014/main" id="{94B21B6D-5EFB-4F7D-8AFA-CAC06BE914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1336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87" name="Object 55">
            <a:extLst>
              <a:ext uri="{FF2B5EF4-FFF2-40B4-BE49-F238E27FC236}">
                <a16:creationId xmlns:a16="http://schemas.microsoft.com/office/drawing/2014/main" id="{C9F795EF-247C-457B-8791-CCFD2FEE63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3600" y="44958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6" name="CorelDRAW" r:id="rId44" imgW="380390" imgH="509084" progId="CorelDRAW.Graphic.11">
                  <p:embed/>
                </p:oleObj>
              </mc:Choice>
              <mc:Fallback>
                <p:oleObj name="CorelDRAW" r:id="rId44" imgW="380390" imgH="509084" progId="CorelDRAW.Graphic.11">
                  <p:embed/>
                  <p:pic>
                    <p:nvPicPr>
                      <p:cNvPr id="18487" name="Object 55">
                        <a:extLst>
                          <a:ext uri="{FF2B5EF4-FFF2-40B4-BE49-F238E27FC236}">
                            <a16:creationId xmlns:a16="http://schemas.microsoft.com/office/drawing/2014/main" id="{C9F795EF-247C-457B-8791-CCFD2FEE63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4958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88" name="Object 56">
            <a:extLst>
              <a:ext uri="{FF2B5EF4-FFF2-40B4-BE49-F238E27FC236}">
                <a16:creationId xmlns:a16="http://schemas.microsoft.com/office/drawing/2014/main" id="{26D79621-707C-4AAD-A93E-734E2FA157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0401" y="35052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7" name="CorelDRAW" r:id="rId45" imgW="548911" imgH="599846" progId="CorelDRAW.Graphic.11">
                  <p:embed/>
                </p:oleObj>
              </mc:Choice>
              <mc:Fallback>
                <p:oleObj name="CorelDRAW" r:id="rId45" imgW="548911" imgH="599846" progId="CorelDRAW.Graphic.11">
                  <p:embed/>
                  <p:pic>
                    <p:nvPicPr>
                      <p:cNvPr id="18488" name="Object 56">
                        <a:extLst>
                          <a:ext uri="{FF2B5EF4-FFF2-40B4-BE49-F238E27FC236}">
                            <a16:creationId xmlns:a16="http://schemas.microsoft.com/office/drawing/2014/main" id="{26D79621-707C-4AAD-A93E-734E2FA157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1" y="35052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89" name="Object 57">
            <a:extLst>
              <a:ext uri="{FF2B5EF4-FFF2-40B4-BE49-F238E27FC236}">
                <a16:creationId xmlns:a16="http://schemas.microsoft.com/office/drawing/2014/main" id="{D2A51654-0158-4110-AFB5-6617827F22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0" y="26670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8" name="CorelDRAW" r:id="rId46" imgW="379849" imgH="509084" progId="CorelDRAW.Graphic.11">
                  <p:embed/>
                </p:oleObj>
              </mc:Choice>
              <mc:Fallback>
                <p:oleObj name="CorelDRAW" r:id="rId46" imgW="379849" imgH="509084" progId="CorelDRAW.Graphic.11">
                  <p:embed/>
                  <p:pic>
                    <p:nvPicPr>
                      <p:cNvPr id="18489" name="Object 57">
                        <a:extLst>
                          <a:ext uri="{FF2B5EF4-FFF2-40B4-BE49-F238E27FC236}">
                            <a16:creationId xmlns:a16="http://schemas.microsoft.com/office/drawing/2014/main" id="{D2A51654-0158-4110-AFB5-6617827F22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26670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90" name="Object 58">
            <a:extLst>
              <a:ext uri="{FF2B5EF4-FFF2-40B4-BE49-F238E27FC236}">
                <a16:creationId xmlns:a16="http://schemas.microsoft.com/office/drawing/2014/main" id="{576F2EAE-032B-4492-B738-8B25E05D8D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1200" y="37338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9" name="CorelDRAW" r:id="rId47" imgW="380390" imgH="509084" progId="CorelDRAW.Graphic.11">
                  <p:embed/>
                </p:oleObj>
              </mc:Choice>
              <mc:Fallback>
                <p:oleObj name="CorelDRAW" r:id="rId47" imgW="380390" imgH="509084" progId="CorelDRAW.Graphic.11">
                  <p:embed/>
                  <p:pic>
                    <p:nvPicPr>
                      <p:cNvPr id="18490" name="Object 58">
                        <a:extLst>
                          <a:ext uri="{FF2B5EF4-FFF2-40B4-BE49-F238E27FC236}">
                            <a16:creationId xmlns:a16="http://schemas.microsoft.com/office/drawing/2014/main" id="{576F2EAE-032B-4492-B738-8B25E05D8D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37338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91" name="Object 59">
            <a:extLst>
              <a:ext uri="{FF2B5EF4-FFF2-40B4-BE49-F238E27FC236}">
                <a16:creationId xmlns:a16="http://schemas.microsoft.com/office/drawing/2014/main" id="{659C04BE-C15C-4DFB-891E-BEF778B81F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32004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0" name="CorelDRAW" r:id="rId48" imgW="380390" imgH="509084" progId="CorelDRAW.Graphic.11">
                  <p:embed/>
                </p:oleObj>
              </mc:Choice>
              <mc:Fallback>
                <p:oleObj name="CorelDRAW" r:id="rId48" imgW="380390" imgH="509084" progId="CorelDRAW.Graphic.11">
                  <p:embed/>
                  <p:pic>
                    <p:nvPicPr>
                      <p:cNvPr id="18491" name="Object 59">
                        <a:extLst>
                          <a:ext uri="{FF2B5EF4-FFF2-40B4-BE49-F238E27FC236}">
                            <a16:creationId xmlns:a16="http://schemas.microsoft.com/office/drawing/2014/main" id="{659C04BE-C15C-4DFB-891E-BEF778B81F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2004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92" name="Object 60">
            <a:extLst>
              <a:ext uri="{FF2B5EF4-FFF2-40B4-BE49-F238E27FC236}">
                <a16:creationId xmlns:a16="http://schemas.microsoft.com/office/drawing/2014/main" id="{2988A277-7485-44FF-AADF-85FC0BC790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6200" y="5029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1" name="CorelDRAW" r:id="rId49" imgW="380390" imgH="509084" progId="CorelDRAW.Graphic.11">
                  <p:embed/>
                </p:oleObj>
              </mc:Choice>
              <mc:Fallback>
                <p:oleObj name="CorelDRAW" r:id="rId49" imgW="380390" imgH="509084" progId="CorelDRAW.Graphic.11">
                  <p:embed/>
                  <p:pic>
                    <p:nvPicPr>
                      <p:cNvPr id="18492" name="Object 60">
                        <a:extLst>
                          <a:ext uri="{FF2B5EF4-FFF2-40B4-BE49-F238E27FC236}">
                            <a16:creationId xmlns:a16="http://schemas.microsoft.com/office/drawing/2014/main" id="{2988A277-7485-44FF-AADF-85FC0BC790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5029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93" name="Object 61">
            <a:extLst>
              <a:ext uri="{FF2B5EF4-FFF2-40B4-BE49-F238E27FC236}">
                <a16:creationId xmlns:a16="http://schemas.microsoft.com/office/drawing/2014/main" id="{BF039AB6-333A-4221-BFE6-CE21E8E0DE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29200" y="22860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2" name="CorelDRAW" r:id="rId50" imgW="380390" imgH="509084" progId="CorelDRAW.Graphic.11">
                  <p:embed/>
                </p:oleObj>
              </mc:Choice>
              <mc:Fallback>
                <p:oleObj name="CorelDRAW" r:id="rId50" imgW="380390" imgH="509084" progId="CorelDRAW.Graphic.11">
                  <p:embed/>
                  <p:pic>
                    <p:nvPicPr>
                      <p:cNvPr id="18493" name="Object 61">
                        <a:extLst>
                          <a:ext uri="{FF2B5EF4-FFF2-40B4-BE49-F238E27FC236}">
                            <a16:creationId xmlns:a16="http://schemas.microsoft.com/office/drawing/2014/main" id="{BF039AB6-333A-4221-BFE6-CE21E8E0DE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2860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94" name="Object 62">
            <a:extLst>
              <a:ext uri="{FF2B5EF4-FFF2-40B4-BE49-F238E27FC236}">
                <a16:creationId xmlns:a16="http://schemas.microsoft.com/office/drawing/2014/main" id="{EA35D821-5F5E-4CD0-B3FF-D853CEB72D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6400" y="4648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3" name="CorelDRAW" r:id="rId51" imgW="380390" imgH="509084" progId="CorelDRAW.Graphic.11">
                  <p:embed/>
                </p:oleObj>
              </mc:Choice>
              <mc:Fallback>
                <p:oleObj name="CorelDRAW" r:id="rId51" imgW="380390" imgH="509084" progId="CorelDRAW.Graphic.11">
                  <p:embed/>
                  <p:pic>
                    <p:nvPicPr>
                      <p:cNvPr id="18494" name="Object 62">
                        <a:extLst>
                          <a:ext uri="{FF2B5EF4-FFF2-40B4-BE49-F238E27FC236}">
                            <a16:creationId xmlns:a16="http://schemas.microsoft.com/office/drawing/2014/main" id="{EA35D821-5F5E-4CD0-B3FF-D853CEB72D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648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95" name="Object 63">
            <a:extLst>
              <a:ext uri="{FF2B5EF4-FFF2-40B4-BE49-F238E27FC236}">
                <a16:creationId xmlns:a16="http://schemas.microsoft.com/office/drawing/2014/main" id="{4E8940AE-3B05-42F0-BA04-7BD316A725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3886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4" name="CorelDRAW" r:id="rId52" imgW="380390" imgH="509084" progId="CorelDRAW.Graphic.11">
                  <p:embed/>
                </p:oleObj>
              </mc:Choice>
              <mc:Fallback>
                <p:oleObj name="CorelDRAW" r:id="rId52" imgW="380390" imgH="509084" progId="CorelDRAW.Graphic.11">
                  <p:embed/>
                  <p:pic>
                    <p:nvPicPr>
                      <p:cNvPr id="18495" name="Object 63">
                        <a:extLst>
                          <a:ext uri="{FF2B5EF4-FFF2-40B4-BE49-F238E27FC236}">
                            <a16:creationId xmlns:a16="http://schemas.microsoft.com/office/drawing/2014/main" id="{4E8940AE-3B05-42F0-BA04-7BD316A725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886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96" name="Object 64">
            <a:extLst>
              <a:ext uri="{FF2B5EF4-FFF2-40B4-BE49-F238E27FC236}">
                <a16:creationId xmlns:a16="http://schemas.microsoft.com/office/drawing/2014/main" id="{8C465F1E-360A-4263-908C-99B36CC4C2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5800" y="838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5" name="CorelDRAW" r:id="rId53" imgW="380390" imgH="509084" progId="CorelDRAW.Graphic.11">
                  <p:embed/>
                </p:oleObj>
              </mc:Choice>
              <mc:Fallback>
                <p:oleObj name="CorelDRAW" r:id="rId53" imgW="380390" imgH="509084" progId="CorelDRAW.Graphic.11">
                  <p:embed/>
                  <p:pic>
                    <p:nvPicPr>
                      <p:cNvPr id="18496" name="Object 64">
                        <a:extLst>
                          <a:ext uri="{FF2B5EF4-FFF2-40B4-BE49-F238E27FC236}">
                            <a16:creationId xmlns:a16="http://schemas.microsoft.com/office/drawing/2014/main" id="{8C465F1E-360A-4263-908C-99B36CC4C2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838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97" name="Object 65">
            <a:extLst>
              <a:ext uri="{FF2B5EF4-FFF2-40B4-BE49-F238E27FC236}">
                <a16:creationId xmlns:a16="http://schemas.microsoft.com/office/drawing/2014/main" id="{B032BD05-945C-459F-B8C2-5EBF69551A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401" y="47244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6" name="CorelDRAW" r:id="rId54" imgW="548911" imgH="599846" progId="CorelDRAW.Graphic.11">
                  <p:embed/>
                </p:oleObj>
              </mc:Choice>
              <mc:Fallback>
                <p:oleObj name="CorelDRAW" r:id="rId54" imgW="548911" imgH="599846" progId="CorelDRAW.Graphic.11">
                  <p:embed/>
                  <p:pic>
                    <p:nvPicPr>
                      <p:cNvPr id="18497" name="Object 65">
                        <a:extLst>
                          <a:ext uri="{FF2B5EF4-FFF2-40B4-BE49-F238E27FC236}">
                            <a16:creationId xmlns:a16="http://schemas.microsoft.com/office/drawing/2014/main" id="{B032BD05-945C-459F-B8C2-5EBF69551A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1" y="47244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98" name="Object 66">
            <a:extLst>
              <a:ext uri="{FF2B5EF4-FFF2-40B4-BE49-F238E27FC236}">
                <a16:creationId xmlns:a16="http://schemas.microsoft.com/office/drawing/2014/main" id="{40805B7B-0230-45BF-A8D1-B23A31C014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1" y="41910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7" name="CorelDRAW" r:id="rId55" imgW="548911" imgH="599846" progId="CorelDRAW.Graphic.11">
                  <p:embed/>
                </p:oleObj>
              </mc:Choice>
              <mc:Fallback>
                <p:oleObj name="CorelDRAW" r:id="rId55" imgW="548911" imgH="599846" progId="CorelDRAW.Graphic.11">
                  <p:embed/>
                  <p:pic>
                    <p:nvPicPr>
                      <p:cNvPr id="18498" name="Object 66">
                        <a:extLst>
                          <a:ext uri="{FF2B5EF4-FFF2-40B4-BE49-F238E27FC236}">
                            <a16:creationId xmlns:a16="http://schemas.microsoft.com/office/drawing/2014/main" id="{40805B7B-0230-45BF-A8D1-B23A31C014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1" y="41910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99" name="Object 67">
            <a:extLst>
              <a:ext uri="{FF2B5EF4-FFF2-40B4-BE49-F238E27FC236}">
                <a16:creationId xmlns:a16="http://schemas.microsoft.com/office/drawing/2014/main" id="{63C82B28-EDBA-4DCC-92A8-A48CBC2475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1" y="32766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8" name="CorelDRAW" r:id="rId56" imgW="548911" imgH="599846" progId="CorelDRAW.Graphic.11">
                  <p:embed/>
                </p:oleObj>
              </mc:Choice>
              <mc:Fallback>
                <p:oleObj name="CorelDRAW" r:id="rId56" imgW="548911" imgH="599846" progId="CorelDRAW.Graphic.11">
                  <p:embed/>
                  <p:pic>
                    <p:nvPicPr>
                      <p:cNvPr id="18499" name="Object 67">
                        <a:extLst>
                          <a:ext uri="{FF2B5EF4-FFF2-40B4-BE49-F238E27FC236}">
                            <a16:creationId xmlns:a16="http://schemas.microsoft.com/office/drawing/2014/main" id="{63C82B28-EDBA-4DCC-92A8-A48CBC2475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1" y="32766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00" name="Oval 68">
            <a:extLst>
              <a:ext uri="{FF2B5EF4-FFF2-40B4-BE49-F238E27FC236}">
                <a16:creationId xmlns:a16="http://schemas.microsoft.com/office/drawing/2014/main" id="{736B368F-F871-4B2B-937B-F414F2434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12954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01" name="Oval 69">
            <a:extLst>
              <a:ext uri="{FF2B5EF4-FFF2-40B4-BE49-F238E27FC236}">
                <a16:creationId xmlns:a16="http://schemas.microsoft.com/office/drawing/2014/main" id="{DAB4C581-7EFF-4DAE-9A80-E36CBFA34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3716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02" name="Oval 70">
            <a:extLst>
              <a:ext uri="{FF2B5EF4-FFF2-40B4-BE49-F238E27FC236}">
                <a16:creationId xmlns:a16="http://schemas.microsoft.com/office/drawing/2014/main" id="{997788D3-85F6-4C4D-8DA9-16DCD9B03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9812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03" name="Oval 71">
            <a:extLst>
              <a:ext uri="{FF2B5EF4-FFF2-40B4-BE49-F238E27FC236}">
                <a16:creationId xmlns:a16="http://schemas.microsoft.com/office/drawing/2014/main" id="{3EB8AF25-040C-46B9-AEC1-EDC47E219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7432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04" name="Oval 72">
            <a:extLst>
              <a:ext uri="{FF2B5EF4-FFF2-40B4-BE49-F238E27FC236}">
                <a16:creationId xmlns:a16="http://schemas.microsoft.com/office/drawing/2014/main" id="{D9C4221D-4E23-481A-88B2-1B77AD225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3716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05" name="Oval 73">
            <a:extLst>
              <a:ext uri="{FF2B5EF4-FFF2-40B4-BE49-F238E27FC236}">
                <a16:creationId xmlns:a16="http://schemas.microsoft.com/office/drawing/2014/main" id="{6DA8FD3F-E3CF-4764-AC1D-66869803E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0574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06" name="Oval 74">
            <a:extLst>
              <a:ext uri="{FF2B5EF4-FFF2-40B4-BE49-F238E27FC236}">
                <a16:creationId xmlns:a16="http://schemas.microsoft.com/office/drawing/2014/main" id="{0ADB5562-1583-4182-97E4-A80078007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133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07" name="Oval 75">
            <a:extLst>
              <a:ext uri="{FF2B5EF4-FFF2-40B4-BE49-F238E27FC236}">
                <a16:creationId xmlns:a16="http://schemas.microsoft.com/office/drawing/2014/main" id="{82090827-2EF1-4414-A62B-D7CE6677B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133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08" name="Oval 76">
            <a:extLst>
              <a:ext uri="{FF2B5EF4-FFF2-40B4-BE49-F238E27FC236}">
                <a16:creationId xmlns:a16="http://schemas.microsoft.com/office/drawing/2014/main" id="{5CA0D439-6AC7-476B-9312-CE8C9971F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133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09" name="Oval 77">
            <a:extLst>
              <a:ext uri="{FF2B5EF4-FFF2-40B4-BE49-F238E27FC236}">
                <a16:creationId xmlns:a16="http://schemas.microsoft.com/office/drawing/2014/main" id="{F5580C72-AE2C-4A0B-A396-125D4B33B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8194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10" name="Oval 78">
            <a:extLst>
              <a:ext uri="{FF2B5EF4-FFF2-40B4-BE49-F238E27FC236}">
                <a16:creationId xmlns:a16="http://schemas.microsoft.com/office/drawing/2014/main" id="{2D7AD4D9-CA29-419D-B2D9-6F916140A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0480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11" name="Oval 79">
            <a:extLst>
              <a:ext uri="{FF2B5EF4-FFF2-40B4-BE49-F238E27FC236}">
                <a16:creationId xmlns:a16="http://schemas.microsoft.com/office/drawing/2014/main" id="{F3DC45A5-8C1D-4082-9938-4E3DACAE2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0480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12" name="Oval 80">
            <a:extLst>
              <a:ext uri="{FF2B5EF4-FFF2-40B4-BE49-F238E27FC236}">
                <a16:creationId xmlns:a16="http://schemas.microsoft.com/office/drawing/2014/main" id="{6B2C718A-C816-4016-9EE6-6AE248D9B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9718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13" name="Oval 81">
            <a:extLst>
              <a:ext uri="{FF2B5EF4-FFF2-40B4-BE49-F238E27FC236}">
                <a16:creationId xmlns:a16="http://schemas.microsoft.com/office/drawing/2014/main" id="{72CF418A-F5BC-4D5C-A355-217431E62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9718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14" name="Oval 82">
            <a:extLst>
              <a:ext uri="{FF2B5EF4-FFF2-40B4-BE49-F238E27FC236}">
                <a16:creationId xmlns:a16="http://schemas.microsoft.com/office/drawing/2014/main" id="{9868602B-6778-424C-8754-D2ECD38F2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8956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15" name="Oval 83">
            <a:extLst>
              <a:ext uri="{FF2B5EF4-FFF2-40B4-BE49-F238E27FC236}">
                <a16:creationId xmlns:a16="http://schemas.microsoft.com/office/drawing/2014/main" id="{FAC57468-4E4F-4FE5-88E0-DB97348B9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1242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16" name="Oval 84">
            <a:extLst>
              <a:ext uri="{FF2B5EF4-FFF2-40B4-BE49-F238E27FC236}">
                <a16:creationId xmlns:a16="http://schemas.microsoft.com/office/drawing/2014/main" id="{CF8A49B2-3924-4DB7-A49F-F9D9C0999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124201"/>
            <a:ext cx="115888" cy="111125"/>
          </a:xfrm>
          <a:prstGeom prst="ellipse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17" name="Oval 85">
            <a:extLst>
              <a:ext uri="{FF2B5EF4-FFF2-40B4-BE49-F238E27FC236}">
                <a16:creationId xmlns:a16="http://schemas.microsoft.com/office/drawing/2014/main" id="{F8CE1564-466E-4F6B-ACC8-0A231A212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657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18" name="Oval 86">
            <a:extLst>
              <a:ext uri="{FF2B5EF4-FFF2-40B4-BE49-F238E27FC236}">
                <a16:creationId xmlns:a16="http://schemas.microsoft.com/office/drawing/2014/main" id="{D7D02E61-695F-4118-9C2F-7E58A4810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3657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19" name="Oval 87">
            <a:extLst>
              <a:ext uri="{FF2B5EF4-FFF2-40B4-BE49-F238E27FC236}">
                <a16:creationId xmlns:a16="http://schemas.microsoft.com/office/drawing/2014/main" id="{582E7943-6349-42C1-BFEB-C84B91D77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7338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20" name="Oval 88">
            <a:extLst>
              <a:ext uri="{FF2B5EF4-FFF2-40B4-BE49-F238E27FC236}">
                <a16:creationId xmlns:a16="http://schemas.microsoft.com/office/drawing/2014/main" id="{15C9E469-CC8A-45F5-996D-CF5F3A3DC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7338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21" name="Oval 89">
            <a:extLst>
              <a:ext uri="{FF2B5EF4-FFF2-40B4-BE49-F238E27FC236}">
                <a16:creationId xmlns:a16="http://schemas.microsoft.com/office/drawing/2014/main" id="{30BE5D14-5955-4DBF-91C6-14AF6A24D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7338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22" name="Oval 90">
            <a:extLst>
              <a:ext uri="{FF2B5EF4-FFF2-40B4-BE49-F238E27FC236}">
                <a16:creationId xmlns:a16="http://schemas.microsoft.com/office/drawing/2014/main" id="{B48EEAF2-32CB-4528-92AB-270B96AF3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7338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23" name="Oval 91">
            <a:extLst>
              <a:ext uri="{FF2B5EF4-FFF2-40B4-BE49-F238E27FC236}">
                <a16:creationId xmlns:a16="http://schemas.microsoft.com/office/drawing/2014/main" id="{A3CAD0E7-8993-4F3A-ABAD-039855051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6576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24" name="Oval 92">
            <a:extLst>
              <a:ext uri="{FF2B5EF4-FFF2-40B4-BE49-F238E27FC236}">
                <a16:creationId xmlns:a16="http://schemas.microsoft.com/office/drawing/2014/main" id="{AF97F23A-2F94-4F4E-ADE2-81B3DAEC0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5052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25" name="Oval 93">
            <a:extLst>
              <a:ext uri="{FF2B5EF4-FFF2-40B4-BE49-F238E27FC236}">
                <a16:creationId xmlns:a16="http://schemas.microsoft.com/office/drawing/2014/main" id="{42D95A59-E67E-4D0C-9417-27927AB06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581401"/>
            <a:ext cx="115888" cy="1111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26" name="Oval 94">
            <a:extLst>
              <a:ext uri="{FF2B5EF4-FFF2-40B4-BE49-F238E27FC236}">
                <a16:creationId xmlns:a16="http://schemas.microsoft.com/office/drawing/2014/main" id="{F865495B-F1E2-4B1A-BE75-279BAA296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2672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27" name="Oval 95">
            <a:extLst>
              <a:ext uri="{FF2B5EF4-FFF2-40B4-BE49-F238E27FC236}">
                <a16:creationId xmlns:a16="http://schemas.microsoft.com/office/drawing/2014/main" id="{4024D077-084E-4D76-8751-C46E6DE01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4958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28" name="Oval 96">
            <a:extLst>
              <a:ext uri="{FF2B5EF4-FFF2-40B4-BE49-F238E27FC236}">
                <a16:creationId xmlns:a16="http://schemas.microsoft.com/office/drawing/2014/main" id="{4A8BAC9D-C3B7-48CF-BDE1-F6290827E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196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29" name="Oval 97">
            <a:extLst>
              <a:ext uri="{FF2B5EF4-FFF2-40B4-BE49-F238E27FC236}">
                <a16:creationId xmlns:a16="http://schemas.microsoft.com/office/drawing/2014/main" id="{F0FBF633-45D8-4607-A5A3-247FABF2F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3434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30" name="Oval 98">
            <a:extLst>
              <a:ext uri="{FF2B5EF4-FFF2-40B4-BE49-F238E27FC236}">
                <a16:creationId xmlns:a16="http://schemas.microsoft.com/office/drawing/2014/main" id="{9137E119-1717-4706-ABBC-8ECDD1F3C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5720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31" name="Oval 99">
            <a:extLst>
              <a:ext uri="{FF2B5EF4-FFF2-40B4-BE49-F238E27FC236}">
                <a16:creationId xmlns:a16="http://schemas.microsoft.com/office/drawing/2014/main" id="{1897ED77-4169-41D3-A842-94E57B1A4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6482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32" name="Oval 100">
            <a:extLst>
              <a:ext uri="{FF2B5EF4-FFF2-40B4-BE49-F238E27FC236}">
                <a16:creationId xmlns:a16="http://schemas.microsoft.com/office/drawing/2014/main" id="{4E10D209-DED0-466F-B673-D80EE9A86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6482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33" name="Oval 101">
            <a:extLst>
              <a:ext uri="{FF2B5EF4-FFF2-40B4-BE49-F238E27FC236}">
                <a16:creationId xmlns:a16="http://schemas.microsoft.com/office/drawing/2014/main" id="{EDFEB1F9-CD59-49CA-98EC-D18665452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6482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34" name="Oval 102">
            <a:extLst>
              <a:ext uri="{FF2B5EF4-FFF2-40B4-BE49-F238E27FC236}">
                <a16:creationId xmlns:a16="http://schemas.microsoft.com/office/drawing/2014/main" id="{C50B27E9-AB79-4D6D-B38A-1B7E26951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386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35" name="Oval 103">
            <a:extLst>
              <a:ext uri="{FF2B5EF4-FFF2-40B4-BE49-F238E27FC236}">
                <a16:creationId xmlns:a16="http://schemas.microsoft.com/office/drawing/2014/main" id="{58885AEB-719F-4C14-9A67-3D8FAEF9E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648201"/>
            <a:ext cx="115888" cy="11112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36" name="Oval 104">
            <a:extLst>
              <a:ext uri="{FF2B5EF4-FFF2-40B4-BE49-F238E27FC236}">
                <a16:creationId xmlns:a16="http://schemas.microsoft.com/office/drawing/2014/main" id="{D65C6F29-D53C-4773-B532-381E7B940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971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37" name="Oval 105">
            <a:extLst>
              <a:ext uri="{FF2B5EF4-FFF2-40B4-BE49-F238E27FC236}">
                <a16:creationId xmlns:a16="http://schemas.microsoft.com/office/drawing/2014/main" id="{A7B46FA5-CE30-41A4-959F-33181B8A5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057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38" name="Oval 106">
            <a:extLst>
              <a:ext uri="{FF2B5EF4-FFF2-40B4-BE49-F238E27FC236}">
                <a16:creationId xmlns:a16="http://schemas.microsoft.com/office/drawing/2014/main" id="{FBDF8C86-5C01-4260-AECF-CC92AD772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657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39" name="Oval 107">
            <a:extLst>
              <a:ext uri="{FF2B5EF4-FFF2-40B4-BE49-F238E27FC236}">
                <a16:creationId xmlns:a16="http://schemas.microsoft.com/office/drawing/2014/main" id="{B43317D5-47B8-4828-9050-8F0DF3421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219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40" name="Oval 108">
            <a:extLst>
              <a:ext uri="{FF2B5EF4-FFF2-40B4-BE49-F238E27FC236}">
                <a16:creationId xmlns:a16="http://schemas.microsoft.com/office/drawing/2014/main" id="{305C5A20-1033-4D7A-8999-DEE1EF7EE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743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41" name="Oval 109">
            <a:extLst>
              <a:ext uri="{FF2B5EF4-FFF2-40B4-BE49-F238E27FC236}">
                <a16:creationId xmlns:a16="http://schemas.microsoft.com/office/drawing/2014/main" id="{535159C4-5CFC-4533-ACB4-F4BF78A6D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133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42" name="Oval 110">
            <a:extLst>
              <a:ext uri="{FF2B5EF4-FFF2-40B4-BE49-F238E27FC236}">
                <a16:creationId xmlns:a16="http://schemas.microsoft.com/office/drawing/2014/main" id="{8AA7B613-6DC0-4CB4-AC53-6C2700FA1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914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43" name="Oval 111">
            <a:extLst>
              <a:ext uri="{FF2B5EF4-FFF2-40B4-BE49-F238E27FC236}">
                <a16:creationId xmlns:a16="http://schemas.microsoft.com/office/drawing/2014/main" id="{5F4833F4-F0CE-43CE-BF0E-76D81C1A5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2209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44" name="Oval 112">
            <a:extLst>
              <a:ext uri="{FF2B5EF4-FFF2-40B4-BE49-F238E27FC236}">
                <a16:creationId xmlns:a16="http://schemas.microsoft.com/office/drawing/2014/main" id="{8D522669-9A48-44B5-9F40-ED4C8DC4A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133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45" name="Oval 113">
            <a:extLst>
              <a:ext uri="{FF2B5EF4-FFF2-40B4-BE49-F238E27FC236}">
                <a16:creationId xmlns:a16="http://schemas.microsoft.com/office/drawing/2014/main" id="{55341759-C8CD-4CAA-B607-515F04759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447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46" name="Oval 114">
            <a:extLst>
              <a:ext uri="{FF2B5EF4-FFF2-40B4-BE49-F238E27FC236}">
                <a16:creationId xmlns:a16="http://schemas.microsoft.com/office/drawing/2014/main" id="{97E03805-074D-42C7-BF8C-56F0F901C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800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47" name="Oval 115">
            <a:extLst>
              <a:ext uri="{FF2B5EF4-FFF2-40B4-BE49-F238E27FC236}">
                <a16:creationId xmlns:a16="http://schemas.microsoft.com/office/drawing/2014/main" id="{AE30AD65-9B68-48C8-93C2-30861AD38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191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48" name="Oval 116">
            <a:extLst>
              <a:ext uri="{FF2B5EF4-FFF2-40B4-BE49-F238E27FC236}">
                <a16:creationId xmlns:a16="http://schemas.microsoft.com/office/drawing/2014/main" id="{60CD97CD-9749-44DD-99E4-F535AE4D0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971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49" name="Oval 117">
            <a:extLst>
              <a:ext uri="{FF2B5EF4-FFF2-40B4-BE49-F238E27FC236}">
                <a16:creationId xmlns:a16="http://schemas.microsoft.com/office/drawing/2014/main" id="{AE278C5F-8E22-4ABE-BA34-9697F4449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1910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50" name="Oval 118">
            <a:extLst>
              <a:ext uri="{FF2B5EF4-FFF2-40B4-BE49-F238E27FC236}">
                <a16:creationId xmlns:a16="http://schemas.microsoft.com/office/drawing/2014/main" id="{E11E1433-9EB3-4AA6-87A7-F03A19F68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505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51" name="Oval 119">
            <a:extLst>
              <a:ext uri="{FF2B5EF4-FFF2-40B4-BE49-F238E27FC236}">
                <a16:creationId xmlns:a16="http://schemas.microsoft.com/office/drawing/2014/main" id="{B792955C-8F15-44E3-BBF7-9CC518936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685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52" name="Oval 120">
            <a:extLst>
              <a:ext uri="{FF2B5EF4-FFF2-40B4-BE49-F238E27FC236}">
                <a16:creationId xmlns:a16="http://schemas.microsoft.com/office/drawing/2014/main" id="{045EE1E3-D9D5-4D63-BADC-63BC4C965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752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8553" name="Object 121">
            <a:extLst>
              <a:ext uri="{FF2B5EF4-FFF2-40B4-BE49-F238E27FC236}">
                <a16:creationId xmlns:a16="http://schemas.microsoft.com/office/drawing/2014/main" id="{0FD76081-A48F-420C-B039-C92499480C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7801" y="3505200"/>
          <a:ext cx="379413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9" name="CorelDRAW" r:id="rId57" imgW="379849" imgH="509084" progId="CorelDRAW.Graphic.11">
                  <p:embed/>
                </p:oleObj>
              </mc:Choice>
              <mc:Fallback>
                <p:oleObj name="CorelDRAW" r:id="rId57" imgW="379849" imgH="509084" progId="CorelDRAW.Graphic.11">
                  <p:embed/>
                  <p:pic>
                    <p:nvPicPr>
                      <p:cNvPr id="18553" name="Object 121">
                        <a:extLst>
                          <a:ext uri="{FF2B5EF4-FFF2-40B4-BE49-F238E27FC236}">
                            <a16:creationId xmlns:a16="http://schemas.microsoft.com/office/drawing/2014/main" id="{0FD76081-A48F-420C-B039-C92499480C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1" y="3505200"/>
                        <a:ext cx="379413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54" name="Object 122">
            <a:extLst>
              <a:ext uri="{FF2B5EF4-FFF2-40B4-BE49-F238E27FC236}">
                <a16:creationId xmlns:a16="http://schemas.microsoft.com/office/drawing/2014/main" id="{177062E0-D42E-4508-B676-A259022EDD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41910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0" name="CorelDRAW" r:id="rId59" imgW="380390" imgH="509084" progId="CorelDRAW.Graphic.11">
                  <p:embed/>
                </p:oleObj>
              </mc:Choice>
              <mc:Fallback>
                <p:oleObj name="CorelDRAW" r:id="rId59" imgW="380390" imgH="509084" progId="CorelDRAW.Graphic.11">
                  <p:embed/>
                  <p:pic>
                    <p:nvPicPr>
                      <p:cNvPr id="18554" name="Object 122">
                        <a:extLst>
                          <a:ext uri="{FF2B5EF4-FFF2-40B4-BE49-F238E27FC236}">
                            <a16:creationId xmlns:a16="http://schemas.microsoft.com/office/drawing/2014/main" id="{177062E0-D42E-4508-B676-A259022EDD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1910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55" name="Object 123">
            <a:extLst>
              <a:ext uri="{FF2B5EF4-FFF2-40B4-BE49-F238E27FC236}">
                <a16:creationId xmlns:a16="http://schemas.microsoft.com/office/drawing/2014/main" id="{E420C98E-EE9A-4287-A6EC-4C7E4D13A3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15000" y="34290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1" name="CorelDRAW" r:id="rId60" imgW="380390" imgH="509084" progId="CorelDRAW.Graphic.11">
                  <p:embed/>
                </p:oleObj>
              </mc:Choice>
              <mc:Fallback>
                <p:oleObj name="CorelDRAW" r:id="rId60" imgW="380390" imgH="509084" progId="CorelDRAW.Graphic.11">
                  <p:embed/>
                  <p:pic>
                    <p:nvPicPr>
                      <p:cNvPr id="18555" name="Object 123">
                        <a:extLst>
                          <a:ext uri="{FF2B5EF4-FFF2-40B4-BE49-F238E27FC236}">
                            <a16:creationId xmlns:a16="http://schemas.microsoft.com/office/drawing/2014/main" id="{E420C98E-EE9A-4287-A6EC-4C7E4D13A3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4290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56" name="Object 124">
            <a:extLst>
              <a:ext uri="{FF2B5EF4-FFF2-40B4-BE49-F238E27FC236}">
                <a16:creationId xmlns:a16="http://schemas.microsoft.com/office/drawing/2014/main" id="{39C783D0-9DC1-4EFF-979C-0667959DF7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19812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2" name="CorelDRAW" r:id="rId61" imgW="380390" imgH="509084" progId="CorelDRAW.Graphic.11">
                  <p:embed/>
                </p:oleObj>
              </mc:Choice>
              <mc:Fallback>
                <p:oleObj name="CorelDRAW" r:id="rId61" imgW="380390" imgH="509084" progId="CorelDRAW.Graphic.11">
                  <p:embed/>
                  <p:pic>
                    <p:nvPicPr>
                      <p:cNvPr id="18556" name="Object 124">
                        <a:extLst>
                          <a:ext uri="{FF2B5EF4-FFF2-40B4-BE49-F238E27FC236}">
                            <a16:creationId xmlns:a16="http://schemas.microsoft.com/office/drawing/2014/main" id="{39C783D0-9DC1-4EFF-979C-0667959DF7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9812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57" name="Object 125">
            <a:extLst>
              <a:ext uri="{FF2B5EF4-FFF2-40B4-BE49-F238E27FC236}">
                <a16:creationId xmlns:a16="http://schemas.microsoft.com/office/drawing/2014/main" id="{50402802-0FC7-43E5-9EE0-F522E996EA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10200" y="4343400"/>
          <a:ext cx="2095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3" name="CorelDRAW" r:id="rId62" imgW="380390" imgH="509084" progId="CorelDRAW.Graphic.11">
                  <p:embed/>
                </p:oleObj>
              </mc:Choice>
              <mc:Fallback>
                <p:oleObj name="CorelDRAW" r:id="rId62" imgW="380390" imgH="509084" progId="CorelDRAW.Graphic.11">
                  <p:embed/>
                  <p:pic>
                    <p:nvPicPr>
                      <p:cNvPr id="18557" name="Object 125">
                        <a:extLst>
                          <a:ext uri="{FF2B5EF4-FFF2-40B4-BE49-F238E27FC236}">
                            <a16:creationId xmlns:a16="http://schemas.microsoft.com/office/drawing/2014/main" id="{50402802-0FC7-43E5-9EE0-F522E996EA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343400"/>
                        <a:ext cx="2095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58" name="Object 126">
            <a:extLst>
              <a:ext uri="{FF2B5EF4-FFF2-40B4-BE49-F238E27FC236}">
                <a16:creationId xmlns:a16="http://schemas.microsoft.com/office/drawing/2014/main" id="{327E264E-1BC6-4FC4-9661-12774B1CFA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1" y="38862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4" name="CorelDRAW" r:id="rId63" imgW="548911" imgH="599846" progId="CorelDRAW.Graphic.11">
                  <p:embed/>
                </p:oleObj>
              </mc:Choice>
              <mc:Fallback>
                <p:oleObj name="CorelDRAW" r:id="rId63" imgW="548911" imgH="599846" progId="CorelDRAW.Graphic.11">
                  <p:embed/>
                  <p:pic>
                    <p:nvPicPr>
                      <p:cNvPr id="18558" name="Object 126">
                        <a:extLst>
                          <a:ext uri="{FF2B5EF4-FFF2-40B4-BE49-F238E27FC236}">
                            <a16:creationId xmlns:a16="http://schemas.microsoft.com/office/drawing/2014/main" id="{327E264E-1BC6-4FC4-9661-12774B1CFA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1" y="38862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59" name="Object 127">
            <a:extLst>
              <a:ext uri="{FF2B5EF4-FFF2-40B4-BE49-F238E27FC236}">
                <a16:creationId xmlns:a16="http://schemas.microsoft.com/office/drawing/2014/main" id="{B9E1CD1F-C5A3-4562-B510-5EAEF9B816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1" y="2971801"/>
          <a:ext cx="2698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5" name="CorelDRAW" r:id="rId64" imgW="548911" imgH="599846" progId="CorelDRAW.Graphic.11">
                  <p:embed/>
                </p:oleObj>
              </mc:Choice>
              <mc:Fallback>
                <p:oleObj name="CorelDRAW" r:id="rId64" imgW="548911" imgH="599846" progId="CorelDRAW.Graphic.11">
                  <p:embed/>
                  <p:pic>
                    <p:nvPicPr>
                      <p:cNvPr id="18559" name="Object 127">
                        <a:extLst>
                          <a:ext uri="{FF2B5EF4-FFF2-40B4-BE49-F238E27FC236}">
                            <a16:creationId xmlns:a16="http://schemas.microsoft.com/office/drawing/2014/main" id="{B9E1CD1F-C5A3-4562-B510-5EAEF9B816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1" y="2971801"/>
                        <a:ext cx="2698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60" name="Object 128">
            <a:extLst>
              <a:ext uri="{FF2B5EF4-FFF2-40B4-BE49-F238E27FC236}">
                <a16:creationId xmlns:a16="http://schemas.microsoft.com/office/drawing/2014/main" id="{D5695B4D-4FA0-4F66-884C-01A540CF35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2201" y="1600200"/>
          <a:ext cx="156051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6" name="CorelDRAW" r:id="rId65" imgW="2529705" imgH="3461444" progId="CorelDRAW.Graphic.11">
                  <p:embed/>
                </p:oleObj>
              </mc:Choice>
              <mc:Fallback>
                <p:oleObj name="CorelDRAW" r:id="rId65" imgW="2529705" imgH="3461444" progId="CorelDRAW.Graphic.11">
                  <p:embed/>
                  <p:pic>
                    <p:nvPicPr>
                      <p:cNvPr id="18560" name="Object 128">
                        <a:extLst>
                          <a:ext uri="{FF2B5EF4-FFF2-40B4-BE49-F238E27FC236}">
                            <a16:creationId xmlns:a16="http://schemas.microsoft.com/office/drawing/2014/main" id="{D5695B4D-4FA0-4F66-884C-01A540CF35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1" y="1600200"/>
                        <a:ext cx="1560513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61" name="Object 129">
            <a:extLst>
              <a:ext uri="{FF2B5EF4-FFF2-40B4-BE49-F238E27FC236}">
                <a16:creationId xmlns:a16="http://schemas.microsoft.com/office/drawing/2014/main" id="{83B30188-23AA-4007-AEF1-2E72FB0447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1" y="2590800"/>
          <a:ext cx="156051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7" name="CorelDRAW" r:id="rId67" imgW="2529705" imgH="3461444" progId="CorelDRAW.Graphic.11">
                  <p:embed/>
                </p:oleObj>
              </mc:Choice>
              <mc:Fallback>
                <p:oleObj name="CorelDRAW" r:id="rId67" imgW="2529705" imgH="3461444" progId="CorelDRAW.Graphic.11">
                  <p:embed/>
                  <p:pic>
                    <p:nvPicPr>
                      <p:cNvPr id="18561" name="Object 129">
                        <a:extLst>
                          <a:ext uri="{FF2B5EF4-FFF2-40B4-BE49-F238E27FC236}">
                            <a16:creationId xmlns:a16="http://schemas.microsoft.com/office/drawing/2014/main" id="{83B30188-23AA-4007-AEF1-2E72FB0447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1" y="2590800"/>
                        <a:ext cx="1560513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62" name="Object 130">
            <a:extLst>
              <a:ext uri="{FF2B5EF4-FFF2-40B4-BE49-F238E27FC236}">
                <a16:creationId xmlns:a16="http://schemas.microsoft.com/office/drawing/2014/main" id="{1440CE1E-46E1-4E9B-889E-744E965391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3429001"/>
          <a:ext cx="1824038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8" name="CorelDRAW" r:id="rId68" imgW="2989207" imgH="3461444" progId="CorelDRAW.Graphic.11">
                  <p:embed/>
                </p:oleObj>
              </mc:Choice>
              <mc:Fallback>
                <p:oleObj name="CorelDRAW" r:id="rId68" imgW="2989207" imgH="3461444" progId="CorelDRAW.Graphic.11">
                  <p:embed/>
                  <p:pic>
                    <p:nvPicPr>
                      <p:cNvPr id="18562" name="Object 130">
                        <a:extLst>
                          <a:ext uri="{FF2B5EF4-FFF2-40B4-BE49-F238E27FC236}">
                            <a16:creationId xmlns:a16="http://schemas.microsoft.com/office/drawing/2014/main" id="{1440CE1E-46E1-4E9B-889E-744E965391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429001"/>
                        <a:ext cx="1824038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63" name="Object 131">
            <a:extLst>
              <a:ext uri="{FF2B5EF4-FFF2-40B4-BE49-F238E27FC236}">
                <a16:creationId xmlns:a16="http://schemas.microsoft.com/office/drawing/2014/main" id="{7C1E42B9-99C9-4E7D-94DB-A95829A901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0" y="4572001"/>
          <a:ext cx="1481138" cy="184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9" name="CorelDRAW" r:id="rId70" imgW="3939913" imgH="4909312" progId="CorelDRAW.Graphic.11">
                  <p:embed/>
                </p:oleObj>
              </mc:Choice>
              <mc:Fallback>
                <p:oleObj name="CorelDRAW" r:id="rId70" imgW="3939913" imgH="4909312" progId="CorelDRAW.Graphic.11">
                  <p:embed/>
                  <p:pic>
                    <p:nvPicPr>
                      <p:cNvPr id="18563" name="Object 131">
                        <a:extLst>
                          <a:ext uri="{FF2B5EF4-FFF2-40B4-BE49-F238E27FC236}">
                            <a16:creationId xmlns:a16="http://schemas.microsoft.com/office/drawing/2014/main" id="{7C1E42B9-99C9-4E7D-94DB-A95829A901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572001"/>
                        <a:ext cx="1481138" cy="184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573" name="Picture 141">
            <a:hlinkClick r:id="" action="ppaction://media"/>
            <a:extLst>
              <a:ext uri="{FF2B5EF4-FFF2-40B4-BE49-F238E27FC236}">
                <a16:creationId xmlns:a16="http://schemas.microsoft.com/office/drawing/2014/main" id="{86B969AF-8144-4422-B07D-B0E205E22927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574" name="Object 142">
            <a:extLst>
              <a:ext uri="{FF2B5EF4-FFF2-40B4-BE49-F238E27FC236}">
                <a16:creationId xmlns:a16="http://schemas.microsoft.com/office/drawing/2014/main" id="{5F94BFE2-5446-48E6-8B8A-97D5810F1C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1" y="914400"/>
          <a:ext cx="1882775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0" name="CorelDRAW" r:id="rId73" imgW="2695516" imgH="4800939" progId="CorelDraw.Graphic.11">
                  <p:embed/>
                </p:oleObj>
              </mc:Choice>
              <mc:Fallback>
                <p:oleObj name="CorelDRAW" r:id="rId73" imgW="2695516" imgH="4800939" progId="CorelDraw.Graphic.11">
                  <p:embed/>
                  <p:pic>
                    <p:nvPicPr>
                      <p:cNvPr id="18574" name="Object 142">
                        <a:extLst>
                          <a:ext uri="{FF2B5EF4-FFF2-40B4-BE49-F238E27FC236}">
                            <a16:creationId xmlns:a16="http://schemas.microsoft.com/office/drawing/2014/main" id="{5F94BFE2-5446-48E6-8B8A-97D5810F1C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1" y="914400"/>
                        <a:ext cx="1882775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71" name="Object 139">
            <a:extLst>
              <a:ext uri="{FF2B5EF4-FFF2-40B4-BE49-F238E27FC236}">
                <a16:creationId xmlns:a16="http://schemas.microsoft.com/office/drawing/2014/main" id="{42C7BA83-1FF7-4DF4-A230-85F94F23FA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1" y="2286000"/>
          <a:ext cx="3059113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1" name="CorelDRAW" r:id="rId75" imgW="3416740" imgH="4848894" progId="CorelDraw.Graphic.11">
                  <p:embed/>
                </p:oleObj>
              </mc:Choice>
              <mc:Fallback>
                <p:oleObj name="CorelDRAW" r:id="rId75" imgW="3416740" imgH="4848894" progId="CorelDraw.Graphic.11">
                  <p:embed/>
                  <p:pic>
                    <p:nvPicPr>
                      <p:cNvPr id="18571" name="Object 139">
                        <a:extLst>
                          <a:ext uri="{FF2B5EF4-FFF2-40B4-BE49-F238E27FC236}">
                            <a16:creationId xmlns:a16="http://schemas.microsoft.com/office/drawing/2014/main" id="{42C7BA83-1FF7-4DF4-A230-85F94F23FA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1" y="2286000"/>
                        <a:ext cx="3059113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72" name="Object 140">
            <a:extLst>
              <a:ext uri="{FF2B5EF4-FFF2-40B4-BE49-F238E27FC236}">
                <a16:creationId xmlns:a16="http://schemas.microsoft.com/office/drawing/2014/main" id="{A92710F2-518E-4886-85E3-DCA461E6DF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15400" y="2667000"/>
          <a:ext cx="1498600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2" name="CorelDRAW" r:id="rId77" imgW="1679245" imgH="4438972" progId="CorelDraw.Graphic.11">
                  <p:embed/>
                </p:oleObj>
              </mc:Choice>
              <mc:Fallback>
                <p:oleObj name="CorelDRAW" r:id="rId77" imgW="1679245" imgH="4438972" progId="CorelDraw.Graphic.11">
                  <p:embed/>
                  <p:pic>
                    <p:nvPicPr>
                      <p:cNvPr id="18572" name="Object 140">
                        <a:extLst>
                          <a:ext uri="{FF2B5EF4-FFF2-40B4-BE49-F238E27FC236}">
                            <a16:creationId xmlns:a16="http://schemas.microsoft.com/office/drawing/2014/main" id="{A92710F2-518E-4886-85E3-DCA461E6DF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15400" y="2667000"/>
                        <a:ext cx="1498600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137611715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185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185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185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185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85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185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185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185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185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1000" fill="hold"/>
                                        <p:tgtEl>
                                          <p:spTgt spid="185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185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185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85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85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85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85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85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1000" fill="hold"/>
                                        <p:tgtEl>
                                          <p:spTgt spid="185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1000" fill="hold"/>
                                        <p:tgtEl>
                                          <p:spTgt spid="185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1000" fill="hold"/>
                                        <p:tgtEl>
                                          <p:spTgt spid="185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85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5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5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1000" fill="hold"/>
                                        <p:tgtEl>
                                          <p:spTgt spid="185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1000" fill="hold"/>
                                        <p:tgtEl>
                                          <p:spTgt spid="185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1000" fill="hold"/>
                                        <p:tgtEl>
                                          <p:spTgt spid="185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85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185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185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185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185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1000" fill="hold"/>
                                        <p:tgtEl>
                                          <p:spTgt spid="185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000" fill="hold"/>
                                        <p:tgtEl>
                                          <p:spTgt spid="185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1000" fill="hold"/>
                                        <p:tgtEl>
                                          <p:spTgt spid="185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185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1000" fill="hold"/>
                                        <p:tgtEl>
                                          <p:spTgt spid="18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1000" fill="hold"/>
                                        <p:tgtEl>
                                          <p:spTgt spid="18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1000" fill="hold"/>
                                        <p:tgtEl>
                                          <p:spTgt spid="185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8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1000" fill="hold"/>
                                        <p:tgtEl>
                                          <p:spTgt spid="185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1000" fill="hold"/>
                                        <p:tgtEl>
                                          <p:spTgt spid="185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1000" fill="hold"/>
                                        <p:tgtEl>
                                          <p:spTgt spid="185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185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1000" fill="hold"/>
                                        <p:tgtEl>
                                          <p:spTgt spid="185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1000" fill="hold"/>
                                        <p:tgtEl>
                                          <p:spTgt spid="185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1000" fill="hold"/>
                                        <p:tgtEl>
                                          <p:spTgt spid="185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185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1000" fill="hold"/>
                                        <p:tgtEl>
                                          <p:spTgt spid="185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1000" fill="hold"/>
                                        <p:tgtEl>
                                          <p:spTgt spid="185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1000" fill="hold"/>
                                        <p:tgtEl>
                                          <p:spTgt spid="185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185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1000" fill="hold"/>
                                        <p:tgtEl>
                                          <p:spTgt spid="185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1000" fill="hold"/>
                                        <p:tgtEl>
                                          <p:spTgt spid="185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1000" fill="hold"/>
                                        <p:tgtEl>
                                          <p:spTgt spid="185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185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1000" fill="hold"/>
                                        <p:tgtEl>
                                          <p:spTgt spid="185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1000" fill="hold"/>
                                        <p:tgtEl>
                                          <p:spTgt spid="185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1000" fill="hold"/>
                                        <p:tgtEl>
                                          <p:spTgt spid="185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185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1000" fill="hold"/>
                                        <p:tgtEl>
                                          <p:spTgt spid="185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1000" fill="hold"/>
                                        <p:tgtEl>
                                          <p:spTgt spid="185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1000" fill="hold"/>
                                        <p:tgtEl>
                                          <p:spTgt spid="185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185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1000" fill="hold"/>
                                        <p:tgtEl>
                                          <p:spTgt spid="185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1000" fill="hold"/>
                                        <p:tgtEl>
                                          <p:spTgt spid="185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1000" fill="hold"/>
                                        <p:tgtEl>
                                          <p:spTgt spid="185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185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1000" fill="hold"/>
                                        <p:tgtEl>
                                          <p:spTgt spid="185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1000" fill="hold"/>
                                        <p:tgtEl>
                                          <p:spTgt spid="185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1000" fill="hold"/>
                                        <p:tgtEl>
                                          <p:spTgt spid="185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7" dur="1000" fill="hold"/>
                                        <p:tgtEl>
                                          <p:spTgt spid="185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1000" fill="hold"/>
                                        <p:tgtEl>
                                          <p:spTgt spid="185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1000" fill="hold"/>
                                        <p:tgtEl>
                                          <p:spTgt spid="185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1000" fill="hold"/>
                                        <p:tgtEl>
                                          <p:spTgt spid="185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2" dur="1000" fill="hold"/>
                                        <p:tgtEl>
                                          <p:spTgt spid="185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1000" fill="hold"/>
                                        <p:tgtEl>
                                          <p:spTgt spid="185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1000" fill="hold"/>
                                        <p:tgtEl>
                                          <p:spTgt spid="185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1000" fill="hold"/>
                                        <p:tgtEl>
                                          <p:spTgt spid="185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7" dur="1000" fill="hold"/>
                                        <p:tgtEl>
                                          <p:spTgt spid="185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1000" fill="hold"/>
                                        <p:tgtEl>
                                          <p:spTgt spid="185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1000" fill="hold"/>
                                        <p:tgtEl>
                                          <p:spTgt spid="185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1000" fill="hold"/>
                                        <p:tgtEl>
                                          <p:spTgt spid="185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2" dur="1000" fill="hold"/>
                                        <p:tgtEl>
                                          <p:spTgt spid="185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1000" fill="hold"/>
                                        <p:tgtEl>
                                          <p:spTgt spid="185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1000" fill="hold"/>
                                        <p:tgtEl>
                                          <p:spTgt spid="185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1000" fill="hold"/>
                                        <p:tgtEl>
                                          <p:spTgt spid="185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185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1000" fill="hold"/>
                                        <p:tgtEl>
                                          <p:spTgt spid="18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1000" fill="hold"/>
                                        <p:tgtEl>
                                          <p:spTgt spid="185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1000" fill="hold"/>
                                        <p:tgtEl>
                                          <p:spTgt spid="185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2" dur="1000" fill="hold"/>
                                        <p:tgtEl>
                                          <p:spTgt spid="185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1000" fill="hold"/>
                                        <p:tgtEl>
                                          <p:spTgt spid="18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1000" fill="hold"/>
                                        <p:tgtEl>
                                          <p:spTgt spid="185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1000" fill="hold"/>
                                        <p:tgtEl>
                                          <p:spTgt spid="185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185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1000" fill="hold"/>
                                        <p:tgtEl>
                                          <p:spTgt spid="185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1000" fill="hold"/>
                                        <p:tgtEl>
                                          <p:spTgt spid="185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1000" fill="hold"/>
                                        <p:tgtEl>
                                          <p:spTgt spid="185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2" dur="1000" fill="hold"/>
                                        <p:tgtEl>
                                          <p:spTgt spid="185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1000" fill="hold"/>
                                        <p:tgtEl>
                                          <p:spTgt spid="18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1000" fill="hold"/>
                                        <p:tgtEl>
                                          <p:spTgt spid="185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1000" fill="hold"/>
                                        <p:tgtEl>
                                          <p:spTgt spid="185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85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8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85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85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85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500" fill="hold"/>
                                        <p:tgtEl>
                                          <p:spTgt spid="18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185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185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85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185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185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185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85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185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185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185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185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185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185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185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85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18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18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18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8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18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18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18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8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4" dur="500" fill="hold"/>
                                        <p:tgtEl>
                                          <p:spTgt spid="185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185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185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85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18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18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85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18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185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185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185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185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5.26012E-6 L -0.31666 -5.26012E-6 " pathEditMode="relative" ptsTypes="AA">
                                      <p:cBhvr>
                                        <p:cTn id="189" dur="2000" fill="hold"/>
                                        <p:tgtEl>
                                          <p:spTgt spid="18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5.20231E-6 L -0.25 5.20231E-6 " pathEditMode="relative" ptsTypes="AA">
                                      <p:cBhvr>
                                        <p:cTn id="191" dur="2000" fill="hold"/>
                                        <p:tgtEl>
                                          <p:spTgt spid="18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0" fill="hold"/>
                                        <p:tgtEl>
                                          <p:spTgt spid="18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0" fill="hold"/>
                                        <p:tgtEl>
                                          <p:spTgt spid="18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0" fill="hold"/>
                                        <p:tgtEl>
                                          <p:spTgt spid="18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0" fill="hold"/>
                                        <p:tgtEl>
                                          <p:spTgt spid="18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57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3C862FD-4FB7-4506-91AA-094C6BECE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20483" name="Object 3">
            <a:extLst>
              <a:ext uri="{FF2B5EF4-FFF2-40B4-BE49-F238E27FC236}">
                <a16:creationId xmlns:a16="http://schemas.microsoft.com/office/drawing/2014/main" id="{BF106F2C-9495-4B77-8242-4D08C065CA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1" y="1"/>
          <a:ext cx="1630363" cy="197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CorelDRAW" r:id="rId6" imgW="3785400" imgH="4599360" progId="CorelDRAW.Graphic.11">
                  <p:embed/>
                </p:oleObj>
              </mc:Choice>
              <mc:Fallback>
                <p:oleObj name="CorelDRAW" r:id="rId6" imgW="3785400" imgH="4599360" progId="CorelDRAW.Graphic.11">
                  <p:embed/>
                  <p:pic>
                    <p:nvPicPr>
                      <p:cNvPr id="20483" name="Object 3">
                        <a:extLst>
                          <a:ext uri="{FF2B5EF4-FFF2-40B4-BE49-F238E27FC236}">
                            <a16:creationId xmlns:a16="http://schemas.microsoft.com/office/drawing/2014/main" id="{BF106F2C-9495-4B77-8242-4D08C065CA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1"/>
                        <a:ext cx="1630363" cy="197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4">
            <a:extLst>
              <a:ext uri="{FF2B5EF4-FFF2-40B4-BE49-F238E27FC236}">
                <a16:creationId xmlns:a16="http://schemas.microsoft.com/office/drawing/2014/main" id="{176F4AF2-1206-481D-8C14-7CA02B16D7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36051" y="1"/>
          <a:ext cx="1630363" cy="197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CorelDRAW" r:id="rId8" imgW="2848864" imgH="3461444" progId="CorelDRAW.Graphic.11">
                  <p:embed/>
                </p:oleObj>
              </mc:Choice>
              <mc:Fallback>
                <p:oleObj name="CorelDRAW" r:id="rId8" imgW="2848864" imgH="3461444" progId="CorelDRAW.Graphic.11">
                  <p:embed/>
                  <p:pic>
                    <p:nvPicPr>
                      <p:cNvPr id="20484" name="Object 4">
                        <a:extLst>
                          <a:ext uri="{FF2B5EF4-FFF2-40B4-BE49-F238E27FC236}">
                            <a16:creationId xmlns:a16="http://schemas.microsoft.com/office/drawing/2014/main" id="{176F4AF2-1206-481D-8C14-7CA02B16D7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6051" y="1"/>
                        <a:ext cx="1630363" cy="197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5" name="Object 5">
            <a:extLst>
              <a:ext uri="{FF2B5EF4-FFF2-40B4-BE49-F238E27FC236}">
                <a16:creationId xmlns:a16="http://schemas.microsoft.com/office/drawing/2014/main" id="{676C4B2F-E424-403E-AC89-9C349A5AC8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37638" y="4878388"/>
          <a:ext cx="1630362" cy="197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name="CorelDRAW" r:id="rId10" imgW="2848864" imgH="3461444" progId="CorelDRAW.Graphic.11">
                  <p:embed/>
                </p:oleObj>
              </mc:Choice>
              <mc:Fallback>
                <p:oleObj name="CorelDRAW" r:id="rId10" imgW="2848864" imgH="3461444" progId="CorelDRAW.Graphic.11">
                  <p:embed/>
                  <p:pic>
                    <p:nvPicPr>
                      <p:cNvPr id="20485" name="Object 5">
                        <a:extLst>
                          <a:ext uri="{FF2B5EF4-FFF2-40B4-BE49-F238E27FC236}">
                            <a16:creationId xmlns:a16="http://schemas.microsoft.com/office/drawing/2014/main" id="{676C4B2F-E424-403E-AC89-9C349A5AC8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7638" y="4878388"/>
                        <a:ext cx="1630362" cy="197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6">
            <a:extLst>
              <a:ext uri="{FF2B5EF4-FFF2-40B4-BE49-F238E27FC236}">
                <a16:creationId xmlns:a16="http://schemas.microsoft.com/office/drawing/2014/main" id="{43D2A918-7E70-4640-8B86-5165604094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1" y="4878388"/>
          <a:ext cx="1630363" cy="197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CorelDRAW" r:id="rId12" imgW="2848864" imgH="3461444" progId="CorelDRAW.Graphic.11">
                  <p:embed/>
                </p:oleObj>
              </mc:Choice>
              <mc:Fallback>
                <p:oleObj name="CorelDRAW" r:id="rId12" imgW="2848864" imgH="3461444" progId="CorelDRAW.Graphic.11">
                  <p:embed/>
                  <p:pic>
                    <p:nvPicPr>
                      <p:cNvPr id="20486" name="Object 6">
                        <a:extLst>
                          <a:ext uri="{FF2B5EF4-FFF2-40B4-BE49-F238E27FC236}">
                            <a16:creationId xmlns:a16="http://schemas.microsoft.com/office/drawing/2014/main" id="{43D2A918-7E70-4640-8B86-5165604094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4878388"/>
                        <a:ext cx="1630363" cy="197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8" name="Text Box 8">
            <a:extLst>
              <a:ext uri="{FF2B5EF4-FFF2-40B4-BE49-F238E27FC236}">
                <a16:creationId xmlns:a16="http://schemas.microsoft.com/office/drawing/2014/main" id="{65898996-9924-42C5-A181-F99454AA6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52401"/>
            <a:ext cx="81534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2000" b="1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КОНЕЦ</a:t>
            </a:r>
          </a:p>
        </p:txBody>
      </p:sp>
      <p:pic>
        <p:nvPicPr>
          <p:cNvPr id="20497" name="Picture 17">
            <a:hlinkClick r:id="" action="ppaction://media"/>
            <a:extLst>
              <a:ext uri="{FF2B5EF4-FFF2-40B4-BE49-F238E27FC236}">
                <a16:creationId xmlns:a16="http://schemas.microsoft.com/office/drawing/2014/main" id="{1092FF57-7E1A-4A38-A136-79C1225BE37A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498" name="Object 18">
            <a:extLst>
              <a:ext uri="{FF2B5EF4-FFF2-40B4-BE49-F238E27FC236}">
                <a16:creationId xmlns:a16="http://schemas.microsoft.com/office/drawing/2014/main" id="{73883A1C-2ACA-44B7-B7B8-B72ABAD39D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1752601"/>
          <a:ext cx="2254250" cy="359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" name="CorelDRAW" r:id="rId15" imgW="3692520" imgH="5896440" progId="CorelDraw.Graphic.11">
                  <p:embed/>
                </p:oleObj>
              </mc:Choice>
              <mc:Fallback>
                <p:oleObj name="CorelDRAW" r:id="rId15" imgW="3692520" imgH="5896440" progId="CorelDraw.Graphic.11">
                  <p:embed/>
                  <p:pic>
                    <p:nvPicPr>
                      <p:cNvPr id="20498" name="Object 18">
                        <a:extLst>
                          <a:ext uri="{FF2B5EF4-FFF2-40B4-BE49-F238E27FC236}">
                            <a16:creationId xmlns:a16="http://schemas.microsoft.com/office/drawing/2014/main" id="{73883A1C-2ACA-44B7-B7B8-B72ABAD39D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752601"/>
                        <a:ext cx="2254250" cy="359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9" name="Text Box 19">
            <a:extLst>
              <a:ext uri="{FF2B5EF4-FFF2-40B4-BE49-F238E27FC236}">
                <a16:creationId xmlns:a16="http://schemas.microsoft.com/office/drawing/2014/main" id="{F5E9056B-F16F-4353-A85F-ACE821815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562601"/>
            <a:ext cx="6172200" cy="110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ru-RU" altLang="ru-RU" sz="2400" b="1">
                <a:solidFill>
                  <a:schemeClr val="accent2"/>
                </a:solidFill>
                <a:latin typeface="Monotype Corsiva" panose="03010101010201010101" pitchFamily="66" charset="0"/>
              </a:rPr>
              <a:t>Автор презентации: Власова Наталья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ru-RU" altLang="ru-RU" sz="2400" b="1">
                <a:solidFill>
                  <a:schemeClr val="accent2"/>
                </a:solidFill>
                <a:latin typeface="Monotype Corsiva" panose="03010101010201010101" pitchFamily="66" charset="0"/>
              </a:rPr>
              <a:t>Вы скачали презентацию с сайта  ПОЧЕМУЧКА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</a:rPr>
              <a:t>http://pochemu4ka.ru/</a:t>
            </a:r>
          </a:p>
        </p:txBody>
      </p:sp>
    </p:spTree>
    <p:extLst>
      <p:ext uri="{BB962C8B-B14F-4D97-AF65-F5344CB8AC3E}">
        <p14:creationId xmlns:p14="http://schemas.microsoft.com/office/powerpoint/2010/main" val="573081288"/>
      </p:ext>
    </p:extLst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204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6671" cy="6904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12CA44-4CA8-4227-9970-99A8B1A1C584}"/>
              </a:ext>
            </a:extLst>
          </p:cNvPr>
          <p:cNvSpPr txBox="1"/>
          <p:nvPr/>
        </p:nvSpPr>
        <p:spPr>
          <a:xfrm>
            <a:off x="508965" y="246964"/>
            <a:ext cx="71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B267D3-908D-4199-99BB-31EA88D67310}"/>
              </a:ext>
            </a:extLst>
          </p:cNvPr>
          <p:cNvSpPr txBox="1"/>
          <p:nvPr/>
        </p:nvSpPr>
        <p:spPr>
          <a:xfrm>
            <a:off x="1461593" y="5175575"/>
            <a:ext cx="3094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      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827DD0-8054-4D6C-AE83-D6E9EFBFF058}"/>
              </a:ext>
            </a:extLst>
          </p:cNvPr>
          <p:cNvSpPr txBox="1"/>
          <p:nvPr/>
        </p:nvSpPr>
        <p:spPr>
          <a:xfrm>
            <a:off x="10168275" y="1605793"/>
            <a:ext cx="85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8A8D09-03FF-43FE-90E2-BCE4A4BA1DCA}"/>
              </a:ext>
            </a:extLst>
          </p:cNvPr>
          <p:cNvSpPr txBox="1"/>
          <p:nvPr/>
        </p:nvSpPr>
        <p:spPr>
          <a:xfrm>
            <a:off x="2103120" y="548640"/>
            <a:ext cx="118872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DC4326-0E5C-405E-B247-AB00D93F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99" y="476471"/>
            <a:ext cx="7961648" cy="5951398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74108DD-E634-4BE8-83A3-57DC744A691F}"/>
              </a:ext>
            </a:extLst>
          </p:cNvPr>
          <p:cNvGrpSpPr/>
          <p:nvPr/>
        </p:nvGrpSpPr>
        <p:grpSpPr>
          <a:xfrm>
            <a:off x="329378" y="4958082"/>
            <a:ext cx="2363022" cy="1794169"/>
            <a:chOff x="329378" y="4958082"/>
            <a:chExt cx="2202021" cy="1794169"/>
          </a:xfrm>
        </p:grpSpPr>
        <p:sp>
          <p:nvSpPr>
            <p:cNvPr id="16" name="Стрелка: вниз 15">
              <a:hlinkClick r:id="rId4" action="ppaction://hlinksldjump"/>
              <a:extLst>
                <a:ext uri="{FF2B5EF4-FFF2-40B4-BE49-F238E27FC236}">
                  <a16:creationId xmlns:a16="http://schemas.microsoft.com/office/drawing/2014/main" id="{B2DFEC51-39A8-465D-8D90-7D49BB24A4E4}"/>
                </a:ext>
              </a:extLst>
            </p:cNvPr>
            <p:cNvSpPr/>
            <p:nvPr/>
          </p:nvSpPr>
          <p:spPr>
            <a:xfrm rot="5400000">
              <a:off x="533304" y="4754156"/>
              <a:ext cx="1794169" cy="2202021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5FB8A0-E441-4D7D-9DDA-198D8C05309C}"/>
                </a:ext>
              </a:extLst>
            </p:cNvPr>
            <p:cNvSpPr txBox="1"/>
            <p:nvPr/>
          </p:nvSpPr>
          <p:spPr>
            <a:xfrm>
              <a:off x="958329" y="5610138"/>
              <a:ext cx="15003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latin typeface="Arial Narrow" panose="020B0606020202030204" pitchFamily="34" charset="0"/>
                  <a:hlinkClick r:id="rId4" action="ppaction://hlinksldjump"/>
                </a:rPr>
                <a:t>НАЗАД</a:t>
              </a:r>
              <a:endParaRPr lang="ru-RU" sz="3200" b="1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0471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6671" cy="6904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12CA44-4CA8-4227-9970-99A8B1A1C584}"/>
              </a:ext>
            </a:extLst>
          </p:cNvPr>
          <p:cNvSpPr txBox="1"/>
          <p:nvPr/>
        </p:nvSpPr>
        <p:spPr>
          <a:xfrm>
            <a:off x="508965" y="246964"/>
            <a:ext cx="71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B267D3-908D-4199-99BB-31EA88D67310}"/>
              </a:ext>
            </a:extLst>
          </p:cNvPr>
          <p:cNvSpPr txBox="1"/>
          <p:nvPr/>
        </p:nvSpPr>
        <p:spPr>
          <a:xfrm>
            <a:off x="1461593" y="5175575"/>
            <a:ext cx="3094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      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827DD0-8054-4D6C-AE83-D6E9EFBFF058}"/>
              </a:ext>
            </a:extLst>
          </p:cNvPr>
          <p:cNvSpPr txBox="1"/>
          <p:nvPr/>
        </p:nvSpPr>
        <p:spPr>
          <a:xfrm>
            <a:off x="10168275" y="1605793"/>
            <a:ext cx="85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8A8D09-03FF-43FE-90E2-BCE4A4BA1DCA}"/>
              </a:ext>
            </a:extLst>
          </p:cNvPr>
          <p:cNvSpPr txBox="1"/>
          <p:nvPr/>
        </p:nvSpPr>
        <p:spPr>
          <a:xfrm>
            <a:off x="2103120" y="548640"/>
            <a:ext cx="118872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0E8B696-23EB-48B4-8236-D58B9040D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760" y="1001170"/>
            <a:ext cx="5791200" cy="5694270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67831D7-0D9A-4AED-B737-36539F8C0E19}"/>
              </a:ext>
            </a:extLst>
          </p:cNvPr>
          <p:cNvGrpSpPr/>
          <p:nvPr/>
        </p:nvGrpSpPr>
        <p:grpSpPr>
          <a:xfrm>
            <a:off x="745758" y="4901271"/>
            <a:ext cx="2202021" cy="1794169"/>
            <a:chOff x="329378" y="4958082"/>
            <a:chExt cx="2202021" cy="1794169"/>
          </a:xfrm>
        </p:grpSpPr>
        <p:sp>
          <p:nvSpPr>
            <p:cNvPr id="14" name="Стрелка: вниз 13">
              <a:hlinkClick r:id="rId4" action="ppaction://hlinksldjump"/>
              <a:extLst>
                <a:ext uri="{FF2B5EF4-FFF2-40B4-BE49-F238E27FC236}">
                  <a16:creationId xmlns:a16="http://schemas.microsoft.com/office/drawing/2014/main" id="{5BED1DF3-A342-4BF3-A904-F5325786A0E9}"/>
                </a:ext>
              </a:extLst>
            </p:cNvPr>
            <p:cNvSpPr/>
            <p:nvPr/>
          </p:nvSpPr>
          <p:spPr>
            <a:xfrm rot="5400000">
              <a:off x="533304" y="4754156"/>
              <a:ext cx="1794169" cy="2202021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F25145-ACC3-48EA-A84D-284D123FB56D}"/>
                </a:ext>
              </a:extLst>
            </p:cNvPr>
            <p:cNvSpPr txBox="1"/>
            <p:nvPr/>
          </p:nvSpPr>
          <p:spPr>
            <a:xfrm>
              <a:off x="958329" y="5610138"/>
              <a:ext cx="15003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latin typeface="Arial Narrow" panose="020B0606020202030204" pitchFamily="34" charset="0"/>
                  <a:hlinkClick r:id="rId4" action="ppaction://hlinksldjump"/>
                </a:rPr>
                <a:t>НАЗАД</a:t>
              </a:r>
              <a:endParaRPr lang="ru-RU" sz="3200" b="1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54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7C8AA-24B7-4E00-B82F-6D111AC38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07CF3-0CFC-4AF8-A754-2FFF4D104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578C-C3FF-4412-9A34-308FEECF2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6671" cy="6904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12CA44-4CA8-4227-9970-99A8B1A1C584}"/>
              </a:ext>
            </a:extLst>
          </p:cNvPr>
          <p:cNvSpPr txBox="1"/>
          <p:nvPr/>
        </p:nvSpPr>
        <p:spPr>
          <a:xfrm>
            <a:off x="508965" y="246964"/>
            <a:ext cx="71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B267D3-908D-4199-99BB-31EA88D67310}"/>
              </a:ext>
            </a:extLst>
          </p:cNvPr>
          <p:cNvSpPr txBox="1"/>
          <p:nvPr/>
        </p:nvSpPr>
        <p:spPr>
          <a:xfrm>
            <a:off x="1461593" y="5175575"/>
            <a:ext cx="3094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      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827DD0-8054-4D6C-AE83-D6E9EFBFF058}"/>
              </a:ext>
            </a:extLst>
          </p:cNvPr>
          <p:cNvSpPr txBox="1"/>
          <p:nvPr/>
        </p:nvSpPr>
        <p:spPr>
          <a:xfrm>
            <a:off x="10168275" y="1605793"/>
            <a:ext cx="85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8A8D09-03FF-43FE-90E2-BCE4A4BA1DCA}"/>
              </a:ext>
            </a:extLst>
          </p:cNvPr>
          <p:cNvSpPr txBox="1"/>
          <p:nvPr/>
        </p:nvSpPr>
        <p:spPr>
          <a:xfrm>
            <a:off x="2103120" y="548640"/>
            <a:ext cx="118872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60C0B7-8334-408A-B6AB-957F11070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019" y="891393"/>
            <a:ext cx="7833360" cy="5303520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6398E90-C45E-4898-BE42-6D040AB8A575}"/>
              </a:ext>
            </a:extLst>
          </p:cNvPr>
          <p:cNvGrpSpPr/>
          <p:nvPr/>
        </p:nvGrpSpPr>
        <p:grpSpPr>
          <a:xfrm>
            <a:off x="329378" y="4958082"/>
            <a:ext cx="2202021" cy="1794169"/>
            <a:chOff x="329378" y="4958082"/>
            <a:chExt cx="2202021" cy="1794169"/>
          </a:xfrm>
        </p:grpSpPr>
        <p:sp>
          <p:nvSpPr>
            <p:cNvPr id="14" name="Стрелка: вниз 13">
              <a:hlinkClick r:id="rId4" action="ppaction://hlinksldjump"/>
              <a:extLst>
                <a:ext uri="{FF2B5EF4-FFF2-40B4-BE49-F238E27FC236}">
                  <a16:creationId xmlns:a16="http://schemas.microsoft.com/office/drawing/2014/main" id="{0F621A6D-ECED-4D52-BD0A-085549C0C48E}"/>
                </a:ext>
              </a:extLst>
            </p:cNvPr>
            <p:cNvSpPr/>
            <p:nvPr/>
          </p:nvSpPr>
          <p:spPr>
            <a:xfrm rot="5400000">
              <a:off x="533304" y="4754156"/>
              <a:ext cx="1794169" cy="2202021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AC1801-C22C-4AD5-B1E7-3D9D06663F5B}"/>
                </a:ext>
              </a:extLst>
            </p:cNvPr>
            <p:cNvSpPr txBox="1"/>
            <p:nvPr/>
          </p:nvSpPr>
          <p:spPr>
            <a:xfrm>
              <a:off x="958329" y="5610138"/>
              <a:ext cx="15003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latin typeface="Arial Narrow" panose="020B0606020202030204" pitchFamily="34" charset="0"/>
                  <a:hlinkClick r:id="rId4" action="ppaction://hlinksldjump"/>
                </a:rPr>
                <a:t>НАЗАД</a:t>
              </a:r>
              <a:endParaRPr lang="ru-RU" sz="3200" b="1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3923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3795</TotalTime>
  <Words>544</Words>
  <Application>Microsoft Office PowerPoint</Application>
  <PresentationFormat>Широкоэкранный</PresentationFormat>
  <Paragraphs>216</Paragraphs>
  <Slides>66</Slides>
  <Notes>1</Notes>
  <HiddenSlides>4</HiddenSlides>
  <MMClips>21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7" baseType="lpstr">
      <vt:lpstr>Arial</vt:lpstr>
      <vt:lpstr>Arial Black</vt:lpstr>
      <vt:lpstr>Arial Narrow</vt:lpstr>
      <vt:lpstr>Bahnschrift</vt:lpstr>
      <vt:lpstr>Bahnschrift Condensed</vt:lpstr>
      <vt:lpstr>Calibri</vt:lpstr>
      <vt:lpstr>Calibri Light</vt:lpstr>
      <vt:lpstr>Monotype Corsiva</vt:lpstr>
      <vt:lpstr>Times New Roman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1</vt:lpstr>
      <vt:lpstr>1</vt:lpstr>
      <vt:lpstr>1</vt:lpstr>
      <vt:lpstr>1</vt:lpstr>
      <vt:lpstr>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Рубцова</dc:creator>
  <cp:lastModifiedBy>Елена Рубцова</cp:lastModifiedBy>
  <cp:revision>53</cp:revision>
  <dcterms:created xsi:type="dcterms:W3CDTF">2023-11-23T11:30:39Z</dcterms:created>
  <dcterms:modified xsi:type="dcterms:W3CDTF">2024-01-10T02:57:20Z</dcterms:modified>
</cp:coreProperties>
</file>