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5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28604"/>
            <a:ext cx="7851648" cy="1785950"/>
          </a:xfrm>
        </p:spPr>
        <p:txBody>
          <a:bodyPr>
            <a:normAutofit/>
          </a:bodyPr>
          <a:lstStyle/>
          <a:p>
            <a:pPr algn="ctr"/>
            <a:r>
              <a:rPr lang="ru-RU" sz="3200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Двумерная мандала как метод арт-терапии в работе педагога-психолога</a:t>
            </a:r>
            <a:endParaRPr lang="ru-RU" sz="3200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500306"/>
            <a:ext cx="7854696" cy="192882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b="1" dirty="0" smtClean="0">
                <a:solidFill>
                  <a:srgbClr val="FFC000"/>
                </a:solidFill>
              </a:rPr>
              <a:t>Ведущие:</a:t>
            </a:r>
          </a:p>
          <a:p>
            <a:r>
              <a:rPr lang="ru-RU" dirty="0" smtClean="0"/>
              <a:t>педагог-психолог МБДОУ г. Иркутска детского сада №10 </a:t>
            </a:r>
            <a:r>
              <a:rPr lang="ru-RU" b="1" dirty="0" smtClean="0">
                <a:solidFill>
                  <a:srgbClr val="FFC000"/>
                </a:solidFill>
              </a:rPr>
              <a:t>Смирнова Светлана Сергеевна</a:t>
            </a:r>
            <a:endParaRPr lang="ru-RU" b="1" dirty="0" smtClean="0"/>
          </a:p>
          <a:p>
            <a:r>
              <a:rPr lang="ru-RU" dirty="0" smtClean="0"/>
              <a:t>педагог-психолог МБДОУ г. Иркутска детского сада № 3     </a:t>
            </a:r>
            <a:r>
              <a:rPr lang="ru-RU" b="1" dirty="0" smtClean="0">
                <a:solidFill>
                  <a:srgbClr val="FFC000"/>
                </a:solidFill>
              </a:rPr>
              <a:t>Дудина Инесса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ru-RU" b="1" dirty="0" smtClean="0">
                <a:solidFill>
                  <a:srgbClr val="FFC000"/>
                </a:solidFill>
              </a:rPr>
              <a:t>Викторовна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472" y="4214818"/>
            <a:ext cx="2586038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28794" y="857232"/>
            <a:ext cx="5257800" cy="5753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57356" y="928670"/>
            <a:ext cx="5524500" cy="5524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85918" y="928670"/>
            <a:ext cx="5753100" cy="57531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57356" y="857232"/>
            <a:ext cx="5629275" cy="57531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14480" y="857232"/>
            <a:ext cx="5715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14480" y="857232"/>
            <a:ext cx="5715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85918" y="857232"/>
            <a:ext cx="5715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мандал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Двумерные мандалы – нарисованные на плоскости. Их рисуют на бумаге, используя краски, карандаши, фломастеры, мелки.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4" name="Рисунок 3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166" y="3571876"/>
            <a:ext cx="5940425" cy="25876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819824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Объемные (рельефные)мандалы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49" name="Рисунок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2125" y="2285992"/>
            <a:ext cx="7474269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85511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Мандалы вышивают на одежде, сумках, скатертях, подушках.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4415" y="2236152"/>
            <a:ext cx="6858048" cy="31931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857232"/>
            <a:ext cx="4149731" cy="5532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285992"/>
            <a:ext cx="42862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Рисунок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3174" y="214290"/>
            <a:ext cx="5943600" cy="2333625"/>
          </a:xfrm>
          <a:prstGeom prst="rect">
            <a:avLst/>
          </a:prstGeom>
          <a:noFill/>
        </p:spPr>
      </p:pic>
      <p:pic>
        <p:nvPicPr>
          <p:cNvPr id="33796" name="Рисунок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16" y="2714620"/>
            <a:ext cx="5286412" cy="2009775"/>
          </a:xfrm>
          <a:prstGeom prst="rect">
            <a:avLst/>
          </a:prstGeom>
          <a:noFill/>
        </p:spPr>
      </p:pic>
      <p:pic>
        <p:nvPicPr>
          <p:cNvPr id="33795" name="Рисунок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64" y="4953000"/>
            <a:ext cx="5943600" cy="1905000"/>
          </a:xfrm>
          <a:prstGeom prst="rect">
            <a:avLst/>
          </a:prstGeom>
          <a:noFill/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285720" y="-48399"/>
            <a:ext cx="885828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Мандалы, сделанные из лепестков цветов и разных цветных зерен.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457200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Мандалы, сделанные из ниток (Мандалы в стиле ниточного дизайна "String Art")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357158" y="4612146"/>
            <a:ext cx="924404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Мандалы, сделанные из песка и цветного порошка.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457200" y="10325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Мандалы, сделанные из дерева.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457200" y="15125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Мандалы, высеченные на камне.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642918"/>
            <a:ext cx="5086376" cy="3097473"/>
          </a:xfrm>
          <a:prstGeom prst="rect">
            <a:avLst/>
          </a:prstGeom>
          <a:noFill/>
        </p:spPr>
      </p:pic>
      <p:pic>
        <p:nvPicPr>
          <p:cNvPr id="34817" name="Рисунок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6380" y="2932056"/>
            <a:ext cx="3857620" cy="3797345"/>
          </a:xfrm>
          <a:prstGeom prst="rect">
            <a:avLst/>
          </a:prstGeom>
          <a:noFill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785786" y="200813"/>
            <a:ext cx="835821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Мандалы, сделанные из металла.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714612" y="4050542"/>
            <a:ext cx="688658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Мандалы, сделанные из дерева.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57200" y="8877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Рисунок 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214422"/>
            <a:ext cx="5934075" cy="2276475"/>
          </a:xfrm>
          <a:prstGeom prst="rect">
            <a:avLst/>
          </a:prstGeom>
          <a:noFill/>
        </p:spPr>
      </p:pic>
      <p:pic>
        <p:nvPicPr>
          <p:cNvPr id="35841" name="Рисунок 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488" y="4214818"/>
            <a:ext cx="5943600" cy="1962150"/>
          </a:xfrm>
          <a:prstGeom prst="rect">
            <a:avLst/>
          </a:prstGeom>
          <a:noFill/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928662" y="676275"/>
            <a:ext cx="821533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Мандалы, высеченные на камне.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1000100" y="400050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Мандалы, сделанные из драгоценных камней и минералов.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457200" y="4695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104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Круги на полях.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 </a:t>
            </a:r>
            <a:br>
              <a:rPr lang="ru-RU" sz="1800" dirty="0" smtClean="0"/>
            </a:br>
            <a:r>
              <a:rPr lang="ru-RU" sz="1800" dirty="0" smtClean="0"/>
              <a:t>Еще одним распространенным и таинственным по своей природе видом мандал являются круги на полях. До сих пор существуют много теорий и версий о том, кто, как и с какой целью их делает. Однако их тайна никак не умаляет их красоты и удивления, которое они вызывают.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774752"/>
            <a:ext cx="8229600" cy="298965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857232"/>
            <a:ext cx="5943600" cy="2162175"/>
          </a:xfrm>
          <a:prstGeom prst="rect">
            <a:avLst/>
          </a:prstGeom>
          <a:noFill/>
        </p:spPr>
      </p:pic>
      <p:pic>
        <p:nvPicPr>
          <p:cNvPr id="37889" name="Рисунок 1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6" y="3071810"/>
            <a:ext cx="3500462" cy="3496818"/>
          </a:xfrm>
          <a:prstGeom prst="rect">
            <a:avLst/>
          </a:prstGeom>
          <a:noFill/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785786" y="325829"/>
            <a:ext cx="835821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Мандалы, сделанные с помощью компьютерных программ.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000232" y="3497286"/>
            <a:ext cx="760096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Мандалы, выполненные на тарелках.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457200" y="7315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Рисунок 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78" y="642918"/>
            <a:ext cx="4500562" cy="4032438"/>
          </a:xfrm>
          <a:prstGeom prst="rect">
            <a:avLst/>
          </a:prstGeom>
          <a:noFill/>
        </p:spPr>
      </p:pic>
      <p:pic>
        <p:nvPicPr>
          <p:cNvPr id="38913" name="Рисунок 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488" y="5072074"/>
            <a:ext cx="5943600" cy="1581150"/>
          </a:xfrm>
          <a:prstGeom prst="rect">
            <a:avLst/>
          </a:prstGeom>
          <a:noFill/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714348" y="995384"/>
            <a:ext cx="842965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Украшения и амулеты в виде мандал.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457200" y="513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Мандала, выполненная на диске.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457200" y="6715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Рисование мандал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Рисование мандал – ритуал самоидентификации личности, средство для развития второй фазы личностного роста.</a:t>
            </a:r>
          </a:p>
          <a:p>
            <a:r>
              <a:rPr lang="ru-RU" dirty="0" smtClean="0"/>
              <a:t>Мандалы рисуют в начале терапии и конце, и их обязательно сравнивают:</a:t>
            </a:r>
          </a:p>
          <a:p>
            <a:pPr>
              <a:buNone/>
            </a:pPr>
            <a:r>
              <a:rPr lang="ru-RU" dirty="0" smtClean="0"/>
              <a:t>      1 –мандала потребностная, 2 – мандала ресурсная.</a:t>
            </a:r>
          </a:p>
          <a:p>
            <a:r>
              <a:rPr lang="ru-RU" dirty="0" smtClean="0"/>
              <a:t>«Раскрашивание» — это ритуал, танец вокруг центра, исполняемый карандашами, которые оставляют свои цветные следы.</a:t>
            </a:r>
          </a:p>
          <a:p>
            <a:r>
              <a:rPr lang="ru-RU" dirty="0" smtClean="0"/>
              <a:t>Тот, кто раскрашивает, отправляется в путь. Он следует каждой отдельной линии рисунка. Он погружается, уединяется и границах картинки и одновременно целиком открывается тому, что он и только он находит здесь.</a:t>
            </a:r>
          </a:p>
          <a:p>
            <a:endParaRPr lang="ru-RU" dirty="0"/>
          </a:p>
        </p:txBody>
      </p:sp>
      <p:pic>
        <p:nvPicPr>
          <p:cNvPr id="9" name="Содержимое 8"/>
          <p:cNvPicPr>
            <a:picLocks noGrp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2203160"/>
            <a:ext cx="4038600" cy="386931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Раскрашивание в тишине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Тишина неотъемлема от раскрашивания мандалы. Тишина помогает найти путь внутрь.</a:t>
            </a:r>
          </a:p>
          <a:p>
            <a:r>
              <a:rPr lang="ru-RU" i="1" dirty="0" smtClean="0"/>
              <a:t>Поиск центра, к которому приглашает мандала, это поиск родины, целостности, примирения противоположностей, устранение полюсов. Сила и энергия ждут нас в этом внутреннем центре точно так же, как уравновешенность, покой и спокойствие.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Раскрашивание без правил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Важнейшее правило при раскрашивании мандалы гласит: никаких правил!</a:t>
            </a:r>
          </a:p>
          <a:p>
            <a:r>
              <a:rPr lang="ru-RU" dirty="0" smtClean="0"/>
              <a:t>Вы можете двигаться от края внутрь или начинать от центра по направлению наружу, идти по часовой стрелке или против, произвольно приступать сразу в нескольких местах и следовать внутренней системе — есть много проходов и путей познавать тайну круга и центральной точки.</a:t>
            </a:r>
          </a:p>
          <a:p>
            <a:r>
              <a:rPr lang="ru-RU" dirty="0" smtClean="0"/>
              <a:t>Также никто не обязан заполнять цветом все белые плоскости бумаги.</a:t>
            </a:r>
          </a:p>
          <a:p>
            <a:r>
              <a:rPr lang="ru-RU" dirty="0" smtClean="0"/>
              <a:t>Некоторые люди, имеющие в этом уже многолетний опыт, рассказывают о растущей прозрачности своих мандал. Они оставляют много белого и ощущают все меньше стремления полностью раскрашивать все детали рисунков.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Алгоритм интерпретации мандалы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Центр мандалы</a:t>
            </a:r>
          </a:p>
          <a:p>
            <a:r>
              <a:rPr lang="ru-RU" dirty="0" smtClean="0"/>
              <a:t>Оценка внешних границ</a:t>
            </a:r>
          </a:p>
          <a:p>
            <a:r>
              <a:rPr lang="ru-RU" dirty="0" smtClean="0"/>
              <a:t>Связь центра с внешними границами и другими зонами внутреннего пространства</a:t>
            </a:r>
          </a:p>
          <a:p>
            <a:r>
              <a:rPr lang="ru-RU" dirty="0" smtClean="0"/>
              <a:t>Характер узора, его упорядоченность</a:t>
            </a:r>
          </a:p>
          <a:p>
            <a:r>
              <a:rPr lang="ru-RU" dirty="0" smtClean="0"/>
              <a:t>Симметрия/ассиметрия</a:t>
            </a:r>
          </a:p>
          <a:p>
            <a:r>
              <a:rPr lang="ru-RU" dirty="0" smtClean="0"/>
              <a:t>Движение в мандале</a:t>
            </a:r>
          </a:p>
          <a:p>
            <a:r>
              <a:rPr lang="ru-RU" dirty="0" smtClean="0"/>
              <a:t>Цвет, числовое количество элементов в мандале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 о мандале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Мандала (санскр. mandala - «круглый, круговой, круг, диск») - это универсальная символическая модель мироздания и человеческого сознания, космических процессов, галактических циклов и жизненного принципа всех живых существ.</a:t>
            </a:r>
          </a:p>
          <a:p>
            <a:r>
              <a:rPr lang="ru-RU" dirty="0" smtClean="0"/>
              <a:t>Круг — самый глубокий символ тайны жизни, которая постоянно разрывается между крайностями: с одной стороны, полное потустороннее самозабвение в материализме и формальностях, а с другой стороны, бегство из мира, идеалистический путь в погружение и экстаз.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335758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Мандала - язык Духа, который обращается к нам через Душу и Сердце.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3174" y="2500306"/>
            <a:ext cx="4357678" cy="407196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473" y="500043"/>
            <a:ext cx="5143536" cy="335758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488" y="4071942"/>
            <a:ext cx="5940425" cy="20770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i.jpe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28604"/>
            <a:ext cx="3143272" cy="2086242"/>
          </a:xfrm>
          <a:prstGeom prst="rect">
            <a:avLst/>
          </a:prstGeom>
          <a:noFill/>
        </p:spPr>
      </p:pic>
      <p:pic>
        <p:nvPicPr>
          <p:cNvPr id="1027" name="Picture 3" descr="G:\i.jpeg глаз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642918"/>
            <a:ext cx="2571768" cy="1714512"/>
          </a:xfrm>
          <a:prstGeom prst="rect">
            <a:avLst/>
          </a:prstGeom>
          <a:noFill/>
        </p:spPr>
      </p:pic>
      <p:pic>
        <p:nvPicPr>
          <p:cNvPr id="1028" name="Picture 4" descr="G:\i.jpeg земля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4071942"/>
            <a:ext cx="2667019" cy="2000264"/>
          </a:xfrm>
          <a:prstGeom prst="rect">
            <a:avLst/>
          </a:prstGeom>
          <a:noFill/>
        </p:spPr>
      </p:pic>
      <p:pic>
        <p:nvPicPr>
          <p:cNvPr id="1029" name="Picture 5" descr="G:\i.jpeg компас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643182"/>
            <a:ext cx="2643206" cy="2625702"/>
          </a:xfrm>
          <a:prstGeom prst="rect">
            <a:avLst/>
          </a:prstGeom>
          <a:noFill/>
        </p:spPr>
      </p:pic>
      <p:pic>
        <p:nvPicPr>
          <p:cNvPr id="1030" name="Picture 6" descr="G:\i.jpeg снеж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4000504"/>
            <a:ext cx="2428892" cy="2365804"/>
          </a:xfrm>
          <a:prstGeom prst="rect">
            <a:avLst/>
          </a:prstGeom>
          <a:noFill/>
        </p:spPr>
      </p:pic>
      <p:pic>
        <p:nvPicPr>
          <p:cNvPr id="1031" name="Picture 7" descr="G:\i.jpeg чел глаз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92" y="2071678"/>
            <a:ext cx="1633539" cy="16445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2214554"/>
            <a:ext cx="8229600" cy="289083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104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Мандалы для медитаций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Возможно использовать мандалы с целью медитации и достижения изменённых состояний и откровения.</a:t>
            </a:r>
          </a:p>
          <a:p>
            <a:r>
              <a:rPr lang="ru-RU" dirty="0" smtClean="0"/>
              <a:t>В мандале создаётся фокус для глубокой медитации, который включает в себя не изображаемый визуально центр. Он полагается через концентрацию фигур и является визуализацией препятствий на пути постижения Центра.</a:t>
            </a:r>
          </a:p>
          <a:p>
            <a:r>
              <a:rPr lang="ru-RU" dirty="0" smtClean="0"/>
              <a:t>Созерцание мандалы — это эффективный инструмент решения глубинных психологических проблем Это касается проблем в общении, в семье, творчестве и профессиональной деятельности. Мандала основана на принципе единства и целостности. Мандала является энергетической матрицей, которая взаимодействует с человеком на многомерном уровне.</a:t>
            </a:r>
          </a:p>
          <a:p>
            <a:r>
              <a:rPr lang="ru-RU" dirty="0" smtClean="0"/>
              <a:t>Медитируя на мандалу человек подключается к исцеляющему источнику энергий Земли и не важно осознает он это или нет. Созерцание мандалы позволяет человеку перейти на новый уровень Бытия, наполненный гармонией и умиротворением.</a:t>
            </a:r>
          </a:p>
          <a:p>
            <a:r>
              <a:rPr lang="ru-RU" dirty="0" smtClean="0"/>
              <a:t> Одна из наилучших мандал – инструментов для достижения этих целей – шри янтра.</a:t>
            </a:r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0958" y="5786454"/>
            <a:ext cx="107157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14480" y="857232"/>
            <a:ext cx="5715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14480" y="785794"/>
            <a:ext cx="5715000" cy="57150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</TotalTime>
  <Words>704</Words>
  <Application>Microsoft Office PowerPoint</Application>
  <PresentationFormat>Экран (4:3)</PresentationFormat>
  <Paragraphs>55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Calibri</vt:lpstr>
      <vt:lpstr>Constantia</vt:lpstr>
      <vt:lpstr>Times New Roman</vt:lpstr>
      <vt:lpstr>Wingdings 2</vt:lpstr>
      <vt:lpstr>Поток</vt:lpstr>
      <vt:lpstr>Двумерная мандала как метод арт-терапии в работе педагога-психолога</vt:lpstr>
      <vt:lpstr>Презентация PowerPoint</vt:lpstr>
      <vt:lpstr>Понятие о мандале</vt:lpstr>
      <vt:lpstr>Презентация PowerPoint</vt:lpstr>
      <vt:lpstr>Презентация PowerPoint</vt:lpstr>
      <vt:lpstr>Презентация PowerPoint</vt:lpstr>
      <vt:lpstr>Мандалы для медитаций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мандал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Круги на полях.   Еще одним распространенным и таинственным по своей природе видом мандал являются круги на полях. До сих пор существуют много теорий и версий о том, кто, как и с какой целью их делает. Однако их тайна никак не умаляет их красоты и удивления, которое они вызывают. </vt:lpstr>
      <vt:lpstr>Презентация PowerPoint</vt:lpstr>
      <vt:lpstr>Презентация PowerPoint</vt:lpstr>
      <vt:lpstr>Рисование мандал</vt:lpstr>
      <vt:lpstr>Раскрашивание в тишине </vt:lpstr>
      <vt:lpstr>Раскрашивание без правил</vt:lpstr>
      <vt:lpstr>Алгоритм интерпретации мандалы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Двумерная мандала как метод арт-терапии в работе педагога-психолога</dc:title>
  <cp:lastModifiedBy>DetSad10</cp:lastModifiedBy>
  <cp:revision>12</cp:revision>
  <dcterms:modified xsi:type="dcterms:W3CDTF">2013-12-10T05:55:50Z</dcterms:modified>
</cp:coreProperties>
</file>