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7851648" cy="2071702"/>
          </a:xfrm>
        </p:spPr>
        <p:txBody>
          <a:bodyPr/>
          <a:lstStyle/>
          <a:p>
            <a:pPr algn="ctr"/>
            <a:r>
              <a:rPr lang="ru-RU" i="1" dirty="0" smtClean="0"/>
              <a:t>История возникновения </a:t>
            </a:r>
            <a:r>
              <a:rPr lang="ru-RU" i="1" dirty="0" err="1" smtClean="0"/>
              <a:t>кинезиологии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214686"/>
            <a:ext cx="5334000" cy="332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Базовые этические принципы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Ненасилие.</a:t>
            </a:r>
          </a:p>
          <a:p>
            <a:r>
              <a:rPr lang="ru-RU" dirty="0" smtClean="0"/>
              <a:t>Достижение компромиссов.</a:t>
            </a:r>
          </a:p>
          <a:p>
            <a:r>
              <a:rPr lang="ru-RU" dirty="0" smtClean="0"/>
              <a:t>Добровольное согласие.</a:t>
            </a:r>
          </a:p>
          <a:p>
            <a:r>
              <a:rPr lang="ru-RU" dirty="0" smtClean="0"/>
              <a:t>Оказание помощи.</a:t>
            </a:r>
          </a:p>
          <a:p>
            <a:r>
              <a:rPr lang="ru-RU" dirty="0" smtClean="0"/>
              <a:t>Доброжелательность.</a:t>
            </a:r>
          </a:p>
          <a:p>
            <a:r>
              <a:rPr lang="ru-RU" dirty="0" smtClean="0"/>
              <a:t>Право выбора.</a:t>
            </a:r>
          </a:p>
          <a:p>
            <a:r>
              <a:rPr lang="ru-RU" dirty="0" smtClean="0"/>
              <a:t>Проверка на безопасность.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571876"/>
            <a:ext cx="2895602" cy="273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Что такое </a:t>
            </a:r>
            <a:r>
              <a:rPr lang="ru-RU" i="1" dirty="0" err="1" smtClean="0"/>
              <a:t>кинезиология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Слово "</a:t>
            </a:r>
            <a:r>
              <a:rPr lang="ru-RU" dirty="0" err="1" smtClean="0"/>
              <a:t>кинезилогия</a:t>
            </a:r>
            <a:r>
              <a:rPr lang="ru-RU" dirty="0" smtClean="0"/>
              <a:t>" происходит от греческого слова "</a:t>
            </a:r>
            <a:r>
              <a:rPr lang="ru-RU" dirty="0" err="1" smtClean="0"/>
              <a:t>кинезис</a:t>
            </a:r>
            <a:r>
              <a:rPr lang="ru-RU" dirty="0" smtClean="0"/>
              <a:t>", обозначающего движение, и "логос" - наука. В медицине так называется изучение мышц и движений тела.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Федерация </a:t>
            </a:r>
            <a:r>
              <a:rPr lang="ru-RU" dirty="0" err="1" smtClean="0"/>
              <a:t>Кинезиологии</a:t>
            </a:r>
            <a:r>
              <a:rPr lang="ru-RU" dirty="0" smtClean="0"/>
              <a:t> использует следующее определение: </a:t>
            </a:r>
            <a:r>
              <a:rPr lang="ru-RU" dirty="0" err="1" smtClean="0"/>
              <a:t>Кинезиология</a:t>
            </a:r>
            <a:r>
              <a:rPr lang="ru-RU" dirty="0" smtClean="0"/>
              <a:t>, буквально изучение движений тела, - это целостный подход балансирования движения и взаимодействий человеческих энергетических систем.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История </a:t>
            </a:r>
            <a:r>
              <a:rPr lang="ru-RU" i="1" dirty="0" smtClean="0"/>
              <a:t>возникновения </a:t>
            </a:r>
            <a:r>
              <a:rPr lang="ru-RU" i="1" dirty="0" err="1" smtClean="0"/>
              <a:t>кинезиологии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Основателем науки о движении человека был Аристотель (384 – 322 г.г. до н.э.), впервые описавший действие мышц и осуществивший их геометрический анализ. </a:t>
            </a:r>
            <a:endParaRPr lang="ru-RU" dirty="0" smtClean="0"/>
          </a:p>
          <a:p>
            <a:r>
              <a:rPr lang="ru-RU" dirty="0" smtClean="0"/>
              <a:t>Его </a:t>
            </a:r>
            <a:r>
              <a:rPr lang="ru-RU" dirty="0" smtClean="0"/>
              <a:t>пионерские усилия заложили основу последующих работ Галена (131 – 201 г.г.), Галилея (1564 – 1643 г.г.), Ньютона (1642 – 1727 г.г.) и </a:t>
            </a:r>
            <a:r>
              <a:rPr lang="ru-RU" dirty="0" err="1" smtClean="0"/>
              <a:t>Борелли</a:t>
            </a:r>
            <a:r>
              <a:rPr lang="ru-RU" dirty="0" smtClean="0"/>
              <a:t> (1608 – 1679 г.г.). </a:t>
            </a:r>
            <a:endParaRPr lang="ru-RU" dirty="0" smtClean="0"/>
          </a:p>
          <a:p>
            <a:r>
              <a:rPr lang="ru-RU" dirty="0" smtClean="0"/>
              <a:t>Работы </a:t>
            </a:r>
            <a:r>
              <a:rPr lang="ru-RU" dirty="0" smtClean="0"/>
              <a:t>этих философов и ученых привели к тому, что движение человека стали рассматривать как последовательность взаимодействий мышц и внешних сил, воздействующих на систему из окружающей среды.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Прикладная </a:t>
            </a:r>
            <a:r>
              <a:rPr lang="ru-RU" i="1" dirty="0" err="1" smtClean="0"/>
              <a:t>кинезиология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Использование мышечного тестирования для диагностики состояния организма получило дальнейшее развитие и обоснование в прикладной </a:t>
            </a:r>
            <a:r>
              <a:rPr lang="ru-RU" dirty="0" err="1" smtClean="0"/>
              <a:t>кинезиологии</a:t>
            </a:r>
            <a:r>
              <a:rPr lang="ru-RU" dirty="0" smtClean="0"/>
              <a:t> – детище Джорджа </a:t>
            </a:r>
            <a:r>
              <a:rPr lang="ru-RU" dirty="0" err="1" smtClean="0"/>
              <a:t>Гудхарта</a:t>
            </a:r>
            <a:r>
              <a:rPr lang="ru-RU" dirty="0" smtClean="0"/>
              <a:t>, наблюдательного и творческого американского врача из Детройта, штат Мичиган, США.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Прикладная </a:t>
            </a:r>
            <a:r>
              <a:rPr lang="ru-RU" dirty="0" err="1" smtClean="0"/>
              <a:t>кинезиология</a:t>
            </a:r>
            <a:r>
              <a:rPr lang="ru-RU" dirty="0" smtClean="0"/>
              <a:t> – это целостный подход, основанный на концепции Триады здоровья, которую составляют структурные, химические и эмоциональные факторы.</a:t>
            </a:r>
          </a:p>
          <a:p>
            <a:endParaRPr lang="ru-RU" dirty="0"/>
          </a:p>
        </p:txBody>
      </p:sp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000240"/>
            <a:ext cx="300039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428604"/>
            <a:ext cx="8329642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Целебное прикосновение.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Вклад </a:t>
            </a:r>
            <a:r>
              <a:rPr lang="ru-RU" i="1" dirty="0" smtClean="0"/>
              <a:t>доктора Джона Тая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Целью </a:t>
            </a:r>
            <a:r>
              <a:rPr lang="ru-RU" dirty="0" smtClean="0"/>
              <a:t>«Целебного прикосновения» стало обучение самопомощи через балансирование </a:t>
            </a:r>
            <a:r>
              <a:rPr lang="ru-RU" dirty="0" smtClean="0"/>
              <a:t>энергии.</a:t>
            </a:r>
          </a:p>
          <a:p>
            <a:r>
              <a:rPr lang="ru-RU" dirty="0" smtClean="0"/>
              <a:t>Это </a:t>
            </a:r>
            <a:r>
              <a:rPr lang="ru-RU" dirty="0" smtClean="0"/>
              <a:t>не терапия, этот курс нельзя использовать для диагностики или лечения.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«Целебном прикосновении», как и в прикладной </a:t>
            </a:r>
            <a:r>
              <a:rPr lang="ru-RU" dirty="0" err="1" smtClean="0"/>
              <a:t>кинезиологии</a:t>
            </a:r>
            <a:r>
              <a:rPr lang="ru-RU" dirty="0" smtClean="0"/>
              <a:t>, используются такие же основные концепции: Триада здоровья, мышечное тестирование, связь меридианов, органов и мышц, только изучается ограниченное количество мышц и меньший набор корректирующих техник.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76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Образовательная </a:t>
            </a:r>
            <a:r>
              <a:rPr lang="ru-RU" i="1" dirty="0" err="1" smtClean="0"/>
              <a:t>кинесиология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Автором </a:t>
            </a:r>
            <a:r>
              <a:rPr lang="ru-RU" dirty="0" smtClean="0"/>
              <a:t>этого направления стал Пол </a:t>
            </a:r>
            <a:r>
              <a:rPr lang="ru-RU" dirty="0" err="1" smtClean="0"/>
              <a:t>Деннисон</a:t>
            </a:r>
            <a:r>
              <a:rPr lang="ru-RU" dirty="0" smtClean="0"/>
              <a:t>, который  после 20-ти летней работы с детьми во вспомогательном центре в Калифорнии в 1979 году прошел курс обучения «Целебному прикосновению».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1982 году </a:t>
            </a:r>
            <a:r>
              <a:rPr lang="ru-RU" dirty="0" err="1" smtClean="0"/>
              <a:t>Деннисон</a:t>
            </a:r>
            <a:r>
              <a:rPr lang="ru-RU" dirty="0" smtClean="0"/>
              <a:t> разработал программу восстановления координации и включил в нее наряду с детьми и взрослых. Результаты оказались успешными. </a:t>
            </a:r>
            <a:endParaRPr lang="ru-RU" dirty="0" smtClean="0"/>
          </a:p>
          <a:p>
            <a:r>
              <a:rPr lang="ru-RU" dirty="0" smtClean="0"/>
              <a:t>Образовательная </a:t>
            </a:r>
            <a:r>
              <a:rPr lang="ru-RU" dirty="0" err="1" smtClean="0"/>
              <a:t>кинесиология</a:t>
            </a:r>
            <a:r>
              <a:rPr lang="ru-RU" dirty="0" smtClean="0"/>
              <a:t> в основном применяется в педагогических целях для улучшения обучения, в частности чтения, письма, математики, запоминания и пр. Она оказывает помощь, как детям, так и взрослым, в ситуациях, требующих ясного мышления или связанных с проблемными областями.</a:t>
            </a:r>
          </a:p>
          <a:p>
            <a:r>
              <a:rPr lang="ru-RU" dirty="0" smtClean="0"/>
              <a:t>В этом методе уделяется особое внимание восстановлению взаимодействия и координации между правым и левым полушариями, а затем между другими частями мозга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pPr algn="ctr"/>
            <a:r>
              <a:rPr lang="ru-RU" i="1" dirty="0" smtClean="0"/>
              <a:t>Концепция «Три в одном»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43050"/>
            <a:ext cx="4857752" cy="4929221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1972 году Г. Стокс и Д. </a:t>
            </a:r>
            <a:r>
              <a:rPr lang="ru-RU" dirty="0" err="1" smtClean="0"/>
              <a:t>Уайтсайд</a:t>
            </a:r>
            <a:r>
              <a:rPr lang="ru-RU" dirty="0" smtClean="0"/>
              <a:t> разработали новый подход – концепцию «Три в одном», который включил в себя работу с телом и эмоциями, достижения </a:t>
            </a:r>
            <a:r>
              <a:rPr lang="ru-RU" dirty="0" err="1" smtClean="0"/>
              <a:t>нейробиологии</a:t>
            </a:r>
            <a:r>
              <a:rPr lang="ru-RU" dirty="0" smtClean="0"/>
              <a:t> и их собственные оригинальные находки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Они уделили гораздо </a:t>
            </a:r>
            <a:r>
              <a:rPr lang="ru-RU" dirty="0" smtClean="0"/>
              <a:t>больше внимания эмоциональной стороне жизни человека. Мышечное тестирование предлагалось использовать для определения стрессов и их коррекции. </a:t>
            </a:r>
            <a:endParaRPr lang="ru-RU" dirty="0" smtClean="0"/>
          </a:p>
          <a:p>
            <a:r>
              <a:rPr lang="ru-RU" dirty="0" smtClean="0"/>
              <a:t>Техники </a:t>
            </a:r>
            <a:r>
              <a:rPr lang="ru-RU" dirty="0" smtClean="0"/>
              <a:t>концепции «Три в одном» в первую очередь восстанавливают способность осуществлять свободный выбор в настоящем времени без тормозящих последствий прошлого опыта.</a:t>
            </a:r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428868"/>
            <a:ext cx="392909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err="1" smtClean="0"/>
              <a:t>Кинезиология</a:t>
            </a:r>
            <a:r>
              <a:rPr lang="ru-RU" i="1" dirty="0" smtClean="0"/>
              <a:t> в России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357158" y="1357298"/>
            <a:ext cx="4500594" cy="5500702"/>
          </a:xfrm>
        </p:spPr>
        <p:txBody>
          <a:bodyPr>
            <a:normAutofit fontScale="32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sz="4300" dirty="0" smtClean="0"/>
              <a:t>Впервые с термином «прикладная </a:t>
            </a:r>
            <a:r>
              <a:rPr lang="ru-RU" sz="4300" dirty="0" err="1" smtClean="0"/>
              <a:t>кинезиология</a:t>
            </a:r>
            <a:r>
              <a:rPr lang="ru-RU" sz="4300" dirty="0" smtClean="0"/>
              <a:t>» российские врачи познакомились на международной конференции по мануальной терапии в мае 1990 г. в Москве. Доклад о прикладной </a:t>
            </a:r>
            <a:r>
              <a:rPr lang="ru-RU" sz="4300" dirty="0" err="1" smtClean="0"/>
              <a:t>кинезиологии</a:t>
            </a:r>
            <a:r>
              <a:rPr lang="ru-RU" sz="4300" dirty="0" smtClean="0"/>
              <a:t> сделали президент Европейской Коллегии Прикладной </a:t>
            </a:r>
            <a:r>
              <a:rPr lang="ru-RU" sz="4300" dirty="0" err="1" smtClean="0"/>
              <a:t>Кинезиологии</a:t>
            </a:r>
            <a:r>
              <a:rPr lang="ru-RU" sz="4300" dirty="0" smtClean="0"/>
              <a:t> Джозеф </a:t>
            </a:r>
            <a:r>
              <a:rPr lang="ru-RU" sz="4300" dirty="0" err="1" smtClean="0"/>
              <a:t>Шейфер</a:t>
            </a:r>
            <a:r>
              <a:rPr lang="ru-RU" sz="4300" dirty="0" smtClean="0"/>
              <a:t> и вице-президент Кристофер Смит. Затем в России проводились семинары: в Новокузнецке, в Санкт-Петербурге, во Владивостоке. Постепенно этот метод завоевал внимание специалистов, была создана Межрегиональная Ассоциация прикладной </a:t>
            </a:r>
            <a:r>
              <a:rPr lang="ru-RU" sz="4300" dirty="0" err="1" smtClean="0"/>
              <a:t>кинезиологии</a:t>
            </a:r>
            <a:r>
              <a:rPr lang="ru-RU" sz="4300" dirty="0" smtClean="0"/>
              <a:t>.</a:t>
            </a:r>
          </a:p>
          <a:p>
            <a:r>
              <a:rPr lang="ru-RU" sz="4300" dirty="0" smtClean="0"/>
              <a:t> </a:t>
            </a:r>
          </a:p>
          <a:p>
            <a:r>
              <a:rPr lang="ru-RU" sz="4300" dirty="0" smtClean="0"/>
              <a:t>В нашей стране также известна образовательная </a:t>
            </a:r>
            <a:r>
              <a:rPr lang="ru-RU" sz="4300" dirty="0" err="1" smtClean="0"/>
              <a:t>кинесиология</a:t>
            </a:r>
            <a:r>
              <a:rPr lang="ru-RU" sz="4300" dirty="0" smtClean="0"/>
              <a:t>. У нас изданы следующие книги: «Образовательная </a:t>
            </a:r>
            <a:r>
              <a:rPr lang="ru-RU" sz="4300" dirty="0" err="1" smtClean="0"/>
              <a:t>кинесиология</a:t>
            </a:r>
            <a:r>
              <a:rPr lang="ru-RU" sz="4300" dirty="0" smtClean="0"/>
              <a:t>: баланс общения личности» Линды </a:t>
            </a:r>
            <a:r>
              <a:rPr lang="ru-RU" sz="4300" dirty="0" err="1" smtClean="0"/>
              <a:t>Сьюиз</a:t>
            </a:r>
            <a:r>
              <a:rPr lang="ru-RU" sz="4300" dirty="0" smtClean="0"/>
              <a:t> </a:t>
            </a:r>
            <a:r>
              <a:rPr lang="ru-RU" sz="4300" dirty="0" err="1" smtClean="0"/>
              <a:t>Ханек</a:t>
            </a:r>
            <a:r>
              <a:rPr lang="ru-RU" sz="4300" dirty="0" smtClean="0"/>
              <a:t> в 1998 году  и «Мудрое движение. Мы учимся не только головой» Карлы </a:t>
            </a:r>
            <a:r>
              <a:rPr lang="ru-RU" sz="4300" dirty="0" err="1" smtClean="0"/>
              <a:t>Ханнафорд</a:t>
            </a:r>
            <a:r>
              <a:rPr lang="ru-RU" sz="4300" dirty="0" smtClean="0"/>
              <a:t> в 1999 году. </a:t>
            </a:r>
            <a:endParaRPr lang="ru-RU" sz="4300" dirty="0" smtClean="0"/>
          </a:p>
          <a:p>
            <a:endParaRPr lang="ru-RU" sz="4300" dirty="0" smtClean="0"/>
          </a:p>
          <a:p>
            <a:r>
              <a:rPr lang="ru-RU" sz="4300" dirty="0" smtClean="0"/>
              <a:t>Направление «Три в одном» в Россию впервые привезла американка </a:t>
            </a:r>
            <a:r>
              <a:rPr lang="ru-RU" sz="4300" dirty="0" err="1" smtClean="0"/>
              <a:t>Кэрол</a:t>
            </a:r>
            <a:r>
              <a:rPr lang="ru-RU" sz="4300" dirty="0" smtClean="0"/>
              <a:t> Энн </a:t>
            </a:r>
            <a:r>
              <a:rPr lang="ru-RU" sz="4300" dirty="0" err="1" smtClean="0"/>
              <a:t>Хонц</a:t>
            </a:r>
            <a:r>
              <a:rPr lang="ru-RU" sz="4300" dirty="0" smtClean="0"/>
              <a:t> в 1991 г. Она сама пишет в своей книге «Безграничные возможности».</a:t>
            </a:r>
          </a:p>
          <a:p>
            <a:endParaRPr lang="ru-RU" sz="4300" dirty="0"/>
          </a:p>
        </p:txBody>
      </p:sp>
      <p:pic>
        <p:nvPicPr>
          <p:cNvPr id="10" name="Содержимое 9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857364"/>
            <a:ext cx="271464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765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Психотерапевтическая </a:t>
            </a:r>
            <a:r>
              <a:rPr lang="ru-RU" i="1" dirty="0" err="1" smtClean="0"/>
              <a:t>кинезиология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 smtClean="0"/>
              <a:t>помощи пациентам с длительными глубокими проблемами, особенно в области психического здоровья, было разработано личностно-ориентированное направление – психотерапевтическая </a:t>
            </a:r>
            <a:r>
              <a:rPr lang="ru-RU" dirty="0" err="1" smtClean="0"/>
              <a:t>кинезиология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smtClean="0"/>
              <a:t>основу была взята психогенетическая теория и модель личности [</a:t>
            </a:r>
            <a:r>
              <a:rPr lang="ru-RU" dirty="0" err="1" smtClean="0"/>
              <a:t>Валентик</a:t>
            </a:r>
            <a:r>
              <a:rPr lang="ru-RU" dirty="0" smtClean="0"/>
              <a:t> Ю.В., 1993], базирующаяся на представлении о том, что психика формируется и функционирует в рамках процесса развертывания генетической программы.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348</TotalTime>
  <Words>571</Words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История возникновения кинезиологии</vt:lpstr>
      <vt:lpstr>Что такое кинезиология</vt:lpstr>
      <vt:lpstr>   История возникновения кинезиологии </vt:lpstr>
      <vt:lpstr>Прикладная кинезиология</vt:lpstr>
      <vt:lpstr>Целебное прикосновение.  Вклад доктора Джона Тая </vt:lpstr>
      <vt:lpstr> Образовательная кинесиология   </vt:lpstr>
      <vt:lpstr>Концепция «Три в одном»</vt:lpstr>
      <vt:lpstr>Кинезиология в России  </vt:lpstr>
      <vt:lpstr>Психотерапевтическая кинезиология </vt:lpstr>
      <vt:lpstr>Базовые этические принципы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Your User Name</cp:lastModifiedBy>
  <cp:revision>9</cp:revision>
  <dcterms:modified xsi:type="dcterms:W3CDTF">2002-01-01T08:19:28Z</dcterms:modified>
</cp:coreProperties>
</file>