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0" r:id="rId6"/>
    <p:sldId id="262" r:id="rId7"/>
    <p:sldId id="263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9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0F646AD-5D4E-475F-B842-41D21F9CC224}" type="datetimeFigureOut">
              <a:rPr lang="ru-RU" smtClean="0"/>
              <a:t>26.01.2021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907D6E0-A1F4-4F6B-96F2-2C5BB96F13B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32656"/>
            <a:ext cx="6172200" cy="189436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Правила противопожарной безопасности для детей</a:t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2132856"/>
            <a:ext cx="6192688" cy="99107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anose="030F0702030302020204" pitchFamily="66" charset="0"/>
              </a:rPr>
              <a:t>НЕ ИГРАЙ С ОГНЁМ!</a:t>
            </a:r>
            <a:endParaRPr lang="ru-RU" sz="4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anose="030F0702030302020204" pitchFamily="66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5950" y1="7937" x2="35950" y2="7937"/>
                        <a14:foregroundMark x1="68492" y1="1587" x2="68492" y2="1587"/>
                        <a14:foregroundMark x1="45971" y1="1984" x2="45971" y2="1984"/>
                        <a14:foregroundMark x1="84194" y1="8730" x2="84194" y2="8730"/>
                        <a14:foregroundMark x1="94835" y1="11508" x2="94835" y2="11508"/>
                        <a14:foregroundMark x1="97624" y1="21825" x2="97211" y2="11111"/>
                        <a14:foregroundMark x1="77789" y1="95238" x2="67252" y2="93651"/>
                        <a14:foregroundMark x1="38740" y1="94048" x2="28926" y2="96230"/>
                        <a14:foregroundMark x1="7231" y1="95238" x2="22107" y2="97222"/>
                        <a14:foregroundMark x1="44628" y1="86905" x2="42562" y2="97619"/>
                        <a14:foregroundMark x1="2376" y1="78770" x2="20661" y2="94444"/>
                        <a14:foregroundMark x1="7231" y1="9325" x2="2996" y2="39286"/>
                        <a14:foregroundMark x1="41012" y1="6548" x2="41012" y2="6548"/>
                        <a14:foregroundMark x1="72934" y1="51786" x2="72934" y2="51786"/>
                        <a14:foregroundMark x1="71488" y1="52778" x2="71488" y2="52778"/>
                        <a14:foregroundMark x1="93595" y1="8333" x2="93595" y2="8333"/>
                        <a14:foregroundMark x1="83161" y1="5159" x2="98657" y2="3968"/>
                        <a14:foregroundMark x1="37397" y1="93056" x2="38017" y2="99802"/>
                        <a14:backgroundMark x1="24070" y1="6151" x2="24070" y2="6151"/>
                        <a14:backgroundMark x1="18905" y1="9127" x2="18905" y2="9127"/>
                        <a14:backgroundMark x1="19112" y1="8730" x2="19731" y2="7937"/>
                        <a14:backgroundMark x1="21074" y1="11508" x2="21074" y2="10119"/>
                        <a14:backgroundMark x1="18285" y1="24405" x2="18285" y2="24405"/>
                        <a14:backgroundMark x1="16322" y1="29762" x2="16322" y2="29762"/>
                        <a14:backgroundMark x1="27273" y1="7937" x2="27273" y2="7937"/>
                        <a14:backgroundMark x1="25517" y1="10516" x2="25517" y2="10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23934"/>
            <a:ext cx="6628398" cy="374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80494" y="2924944"/>
            <a:ext cx="8640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339254" y="3282536"/>
            <a:ext cx="504056" cy="2904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263452" y="3282537"/>
            <a:ext cx="504056" cy="29047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49008"/>
            <a:ext cx="4752528" cy="4200271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Жарю, парю и пеку,</a:t>
            </a: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В доме каждом быть могу</a:t>
            </a: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Людям много-много лет</a:t>
            </a: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Я несу тепло и свет. </a:t>
            </a: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Обожгу тебя, не тронь.</a:t>
            </a:r>
          </a:p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Называюсь я… (огонь)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47" y="2492896"/>
            <a:ext cx="3669280" cy="308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54868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omic Sans MS" panose="030F0702030302020204" pitchFamily="66" charset="0"/>
              </a:rPr>
              <a:t>Ребята, сейчас я загадаю вам загадку, отгадав которую вы поймете, о чём сегодня мы будем говорить.</a:t>
            </a:r>
            <a:endParaRPr lang="ru-RU" sz="2400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37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«Огонь-огонёк»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715200" cy="89269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Comic Sans MS" panose="030F0702030302020204" pitchFamily="66" charset="0"/>
              </a:rPr>
              <a:t>Вы видели когда-нибудь огонь? (свеча, костёр)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5"/>
          <a:stretch/>
        </p:blipFill>
        <p:spPr bwMode="auto">
          <a:xfrm>
            <a:off x="4499992" y="2452090"/>
            <a:ext cx="2886075" cy="323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4" t="12410" r="49243" b="21574"/>
          <a:stretch/>
        </p:blipFill>
        <p:spPr bwMode="auto">
          <a:xfrm>
            <a:off x="1331640" y="2601074"/>
            <a:ext cx="2520280" cy="308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763688" y="5949280"/>
            <a:ext cx="5122912" cy="5326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ru-RU" smtClean="0">
                <a:latin typeface="Comic Sans MS" panose="030F0702030302020204" pitchFamily="66" charset="0"/>
              </a:rPr>
              <a:t>Расскажите об огне, какой он?</a:t>
            </a:r>
          </a:p>
          <a:p>
            <a:pPr marL="0" indent="0">
              <a:buFont typeface="Wingdings"/>
              <a:buNone/>
            </a:pPr>
            <a:endParaRPr lang="ru-RU" smtClean="0">
              <a:latin typeface="Comic Sans MS" panose="030F0702030302020204" pitchFamily="66" charset="0"/>
            </a:endParaRPr>
          </a:p>
          <a:p>
            <a:pPr marL="0" indent="0">
              <a:buFont typeface="Wingdings"/>
              <a:buNone/>
            </a:pP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13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2" y="-7016"/>
            <a:ext cx="9174472" cy="6865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6698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20"/>
            <a:ext cx="9130733" cy="6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628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Comic Sans MS" panose="030F0702030302020204" pitchFamily="66" charset="0"/>
              </a:rPr>
              <a:t>Азбука безопасности - Пожарная безопасность</a:t>
            </a:r>
          </a:p>
        </p:txBody>
      </p:sp>
      <p:pic>
        <p:nvPicPr>
          <p:cNvPr id="4" name="Азбука безопасности - Пожарная безопасность - Все серии _ Смешарики 2D. Обучающие мультфильмы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713" y="1412776"/>
            <a:ext cx="8832979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>
                <a:latin typeface="Comic Sans MS" panose="030F0702030302020204" pitchFamily="66" charset="0"/>
              </a:rPr>
              <a:t>КОНЕЦ!</a:t>
            </a:r>
            <a:endParaRPr lang="ru-RU" sz="8000" dirty="0"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" t="6222" r="4047" b="5109"/>
          <a:stretch/>
        </p:blipFill>
        <p:spPr bwMode="auto">
          <a:xfrm>
            <a:off x="1481559" y="2395959"/>
            <a:ext cx="6111433" cy="4213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3080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84</TotalTime>
  <Words>89</Words>
  <Application>Microsoft Office PowerPoint</Application>
  <PresentationFormat>Экран (4:3)</PresentationFormat>
  <Paragraphs>16</Paragraphs>
  <Slides>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Эркер</vt:lpstr>
      <vt:lpstr>Правила противопожарной безопасности для детей </vt:lpstr>
      <vt:lpstr>Презентация PowerPoint</vt:lpstr>
      <vt:lpstr>«Огонь-огонёк»</vt:lpstr>
      <vt:lpstr>Презентация PowerPoint</vt:lpstr>
      <vt:lpstr>Презентация PowerPoint</vt:lpstr>
      <vt:lpstr>Азбука безопасности - Пожарная безопасность</vt:lpstr>
      <vt:lpstr>КОНЕЦ!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противопожарной безопасности для детей</dc:title>
  <dc:creator>user</dc:creator>
  <cp:lastModifiedBy>user</cp:lastModifiedBy>
  <cp:revision>7</cp:revision>
  <dcterms:created xsi:type="dcterms:W3CDTF">2021-01-25T18:07:28Z</dcterms:created>
  <dcterms:modified xsi:type="dcterms:W3CDTF">2021-01-25T19:32:26Z</dcterms:modified>
</cp:coreProperties>
</file>