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81" r:id="rId3"/>
    <p:sldId id="257" r:id="rId4"/>
    <p:sldId id="276" r:id="rId5"/>
    <p:sldId id="258" r:id="rId6"/>
    <p:sldId id="259" r:id="rId7"/>
    <p:sldId id="261" r:id="rId8"/>
    <p:sldId id="262" r:id="rId9"/>
    <p:sldId id="282" r:id="rId10"/>
    <p:sldId id="263" r:id="rId11"/>
    <p:sldId id="283" r:id="rId12"/>
    <p:sldId id="264" r:id="rId13"/>
    <p:sldId id="284" r:id="rId14"/>
    <p:sldId id="285" r:id="rId15"/>
    <p:sldId id="286" r:id="rId16"/>
    <p:sldId id="287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80" r:id="rId28"/>
    <p:sldId id="275" r:id="rId29"/>
    <p:sldId id="277" r:id="rId30"/>
    <p:sldId id="278" r:id="rId31"/>
    <p:sldId id="279" r:id="rId32"/>
    <p:sldId id="288" r:id="rId33"/>
    <p:sldId id="289" r:id="rId34"/>
    <p:sldId id="290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7291-BCD1-462A-9A20-DEA10446E56B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DADA-2666-4F02-85FD-A488F14D6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6849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7291-BCD1-462A-9A20-DEA10446E56B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DADA-2666-4F02-85FD-A488F14D6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59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7291-BCD1-462A-9A20-DEA10446E56B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DADA-2666-4F02-85FD-A488F14D6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720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7291-BCD1-462A-9A20-DEA10446E56B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DADA-2666-4F02-85FD-A488F14D6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9233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7291-BCD1-462A-9A20-DEA10446E56B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DADA-2666-4F02-85FD-A488F14D6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1259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7291-BCD1-462A-9A20-DEA10446E56B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DADA-2666-4F02-85FD-A488F14D6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588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7291-BCD1-462A-9A20-DEA10446E56B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DADA-2666-4F02-85FD-A488F14D6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5347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7291-BCD1-462A-9A20-DEA10446E56B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DADA-2666-4F02-85FD-A488F14D6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09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7291-BCD1-462A-9A20-DEA10446E56B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DADA-2666-4F02-85FD-A488F14D6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6048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7291-BCD1-462A-9A20-DEA10446E56B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DADA-2666-4F02-85FD-A488F14D6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0463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7291-BCD1-462A-9A20-DEA10446E56B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DADA-2666-4F02-85FD-A488F14D6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192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A7291-BCD1-462A-9A20-DEA10446E56B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9DADA-2666-4F02-85FD-A488F14D6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87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70C0"/>
            </a:gs>
            <a:gs pos="56000">
              <a:schemeClr val="accent1">
                <a:lumMod val="45000"/>
                <a:lumOff val="55000"/>
              </a:schemeClr>
            </a:gs>
            <a:gs pos="58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862" y="614362"/>
            <a:ext cx="5786437" cy="578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ÐÐ°ÑÑÐ¸Ð½ÐºÐ¸ Ð¿Ð¾ Ð·Ð°Ð¿ÑÐ¾ÑÑ ÑÐ¾ÑÐ¾ Ð³ÐµÑÐ± Ð¸ ÑÐ»Ð°Ð³ Ð¸ÑÐºÑÑÑÐº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0"/>
            <a:ext cx="5095875" cy="588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arshal-a.-irkutskaya-istoriya_(Cool.DJ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3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19646">
        <p15:prstTrans prst="peelOff"/>
      </p:transition>
    </mc:Choice>
    <mc:Fallback>
      <p:transition spd="slow" advTm="196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958" objId="3"/>
        <p14:stopEvt time="19646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base"/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Памятник Якову </a:t>
            </a:r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Похабову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Я. И. </a:t>
            </a:r>
            <a:r>
              <a:rPr lang="ru-RU" sz="20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Похабов</a:t>
            </a: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– первопроходец и основатель Иркутска. В 1661 году он высадился со своим отрядом на берегу Ангары и основал острог. Монумент в его честь был установлен на Нижней набережной в 2011 году, открытие приурочили к 350-летию Иркутска. Скульптура представляет собой фигуру Якова, одетого в походный костюм и целеустремленно всматривающегося вдаль, видимо, в поисках подходящего места для закладки города.</a:t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170" name="Picture 2" descr="https://top10.travel/wp-content/uploads/2017/09/pamyatnik-yakovu-pohabov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853" y="1690688"/>
            <a:ext cx="7756294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5743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33000">
              <a:schemeClr val="accent2">
                <a:lumMod val="45000"/>
                <a:lumOff val="55000"/>
              </a:schemeClr>
            </a:gs>
            <a:gs pos="59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89675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 err="1">
                <a:solidFill>
                  <a:srgbClr val="7030A0"/>
                </a:solidFill>
              </a:rPr>
              <a:t>Доро́га</a:t>
            </a:r>
            <a:r>
              <a:rPr lang="ru-RU" sz="6600" b="1" dirty="0">
                <a:solidFill>
                  <a:srgbClr val="7030A0"/>
                </a:solidFill>
              </a:rPr>
              <a:t> к востоку, и вдаль, к океану,</a:t>
            </a:r>
            <a:br>
              <a:rPr lang="ru-RU" sz="6600" b="1" dirty="0">
                <a:solidFill>
                  <a:srgbClr val="7030A0"/>
                </a:solidFill>
              </a:rPr>
            </a:br>
            <a:r>
              <a:rPr lang="ru-RU" sz="6600" b="1" dirty="0">
                <a:solidFill>
                  <a:srgbClr val="7030A0"/>
                </a:solidFill>
              </a:rPr>
              <a:t>Дорога на юг, и в Китай.</a:t>
            </a:r>
            <a:br>
              <a:rPr lang="ru-RU" sz="6600" b="1" dirty="0">
                <a:solidFill>
                  <a:srgbClr val="7030A0"/>
                </a:solidFill>
              </a:rPr>
            </a:br>
            <a:r>
              <a:rPr lang="ru-RU" sz="6600" b="1" dirty="0">
                <a:solidFill>
                  <a:srgbClr val="7030A0"/>
                </a:solidFill>
              </a:rPr>
              <a:t>Иркутск защищают от </a:t>
            </a:r>
            <a:r>
              <a:rPr lang="ru-RU" sz="6600" b="1" dirty="0" err="1">
                <a:solidFill>
                  <a:srgbClr val="7030A0"/>
                </a:solidFill>
              </a:rPr>
              <a:t>ве́тров</a:t>
            </a:r>
            <a:r>
              <a:rPr lang="ru-RU" sz="6600" b="1" dirty="0">
                <a:solidFill>
                  <a:srgbClr val="7030A0"/>
                </a:solidFill>
              </a:rPr>
              <a:t> </a:t>
            </a:r>
            <a:r>
              <a:rPr lang="ru-RU" sz="6600" b="1" dirty="0" err="1">
                <a:solidFill>
                  <a:srgbClr val="7030A0"/>
                </a:solidFill>
              </a:rPr>
              <a:t>Сая́ны</a:t>
            </a:r>
            <a:r>
              <a:rPr lang="ru-RU" sz="6600" b="1" dirty="0">
                <a:solidFill>
                  <a:srgbClr val="7030A0"/>
                </a:solidFill>
              </a:rPr>
              <a:t>,</a:t>
            </a:r>
            <a:br>
              <a:rPr lang="ru-RU" sz="6600" b="1" dirty="0">
                <a:solidFill>
                  <a:srgbClr val="7030A0"/>
                </a:solidFill>
              </a:rPr>
            </a:br>
            <a:r>
              <a:rPr lang="ru-RU" sz="6600" b="1" dirty="0">
                <a:solidFill>
                  <a:srgbClr val="7030A0"/>
                </a:solidFill>
              </a:rPr>
              <a:t>Ему дарит радость Алтай.</a:t>
            </a:r>
            <a:br>
              <a:rPr lang="ru-RU" sz="6600" b="1" dirty="0">
                <a:solidFill>
                  <a:srgbClr val="7030A0"/>
                </a:solidFill>
              </a:rPr>
            </a:br>
            <a:r>
              <a:rPr lang="ru-RU" sz="6600" b="1" dirty="0">
                <a:solidFill>
                  <a:srgbClr val="7030A0"/>
                </a:solidFill>
              </a:rPr>
              <a:t> </a:t>
            </a:r>
            <a:br>
              <a:rPr lang="ru-RU" sz="6600" b="1" dirty="0">
                <a:solidFill>
                  <a:srgbClr val="7030A0"/>
                </a:solidFill>
              </a:rPr>
            </a:br>
            <a:endParaRPr lang="ru-RU" sz="6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1210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base"/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Музей-ледокол «Ангара»</a:t>
            </a:r>
            <a:b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Пароход дореволюционной постройки, бывший на службе в Российской империи и Советском союзе. Он является одним из старейших ледоколов в мире. Судно спустили на воду в 1900 году, а в 1962 году вывели из состава флота. Корабль принимал участие в боях Гражданской войны. В 1982 году власти приняли решение создать на его борту музей, но через год пароход подожгли, и он пять лет пребывал в плачевном состоянии. В 1990 году его отремонтировали и отбуксировали на Иркутское водохранилище.</a:t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194" name="Picture 2" descr="https://top10.travel/wp-content/uploads/2017/09/muzey-ledokol-angar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1" y="1690688"/>
            <a:ext cx="7804570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392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00" y="229658"/>
            <a:ext cx="10515600" cy="6933142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Фонтаны, студенты, наука, театры –</a:t>
            </a:r>
            <a:b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Иркутск в себя много вобрал,</a:t>
            </a:r>
            <a:b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Сюда приезжали прекрасные кадры –</a:t>
            </a:r>
            <a:b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Их город к себе призывал.</a:t>
            </a:r>
            <a:b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 </a:t>
            </a:r>
            <a:b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6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9425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2150533"/>
          </a:xfrm>
        </p:spPr>
        <p:txBody>
          <a:bodyPr>
            <a:noAutofit/>
          </a:bodyPr>
          <a:lstStyle/>
          <a:p>
            <a:pPr algn="ctr" fontAlgn="base"/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Площадь графа Сперанского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/>
            </a:r>
            <a:b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Главная площадь города, история которой началась более 300 лет назад. Впервые она возникла за Иркутским кремлем и стала центром торговли и народных гуляний. В начале XIX столетия сюда перевели Гостиный двор. Своих нынешних размеров площадь достигла к концу XIX века. В 1879 году случился разрушительный пожар, уничтоживший большинство построек, остатки архитектурного ансамбля были утрачены во время Советской власти. В наше время здесь располагаются фонтан, часовня и ландшафтный сквер.</a:t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194" name="Picture 2" descr="https://top10.travel/wp-content/uploads/2017/09/ploshchad-grafa-speranskog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83" y="2015067"/>
            <a:ext cx="7217763" cy="480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6374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base"/>
            <a:r>
              <a:rPr lang="ru-RU" sz="2700" b="1" dirty="0">
                <a:solidFill>
                  <a:srgbClr val="C00000"/>
                </a:solidFill>
              </a:rPr>
              <a:t> </a:t>
            </a:r>
            <a:r>
              <a:rPr lang="ru-RU" sz="27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Драматический театр имени Н. П. Охлопкова</a:t>
            </a:r>
            <a:br>
              <a:rPr lang="ru-RU" sz="27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Одна из старейших в России драматических сцен, основанная в середине XIX века. Первой труппой театра стал коллектив странствующих актеров, которые решили обосноваться в Иркутске. Современное здание было возведено в 1897 году по проекту В. А. </a:t>
            </a:r>
            <a:r>
              <a:rPr lang="ru-RU" sz="22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Шрётера</a:t>
            </a:r>
            <a:r>
              <a:rPr lang="ru-RU" sz="2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 и реконструировано в 1999 году. Оно представляет собой образец русской классической архитектуры. Отличительные особенности сооружения – хорошая акустика и богатая отделка.</a:t>
            </a:r>
            <a:br>
              <a:rPr lang="ru-RU" sz="22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22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218" name="Picture 2" descr="https://top10.travel/wp-content/uploads/2017/09/dramteatr-imeni-ohlopkov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25" y="1825625"/>
            <a:ext cx="7553749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729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933" y="365125"/>
            <a:ext cx="10515600" cy="1325563"/>
          </a:xfrm>
        </p:spPr>
        <p:txBody>
          <a:bodyPr>
            <a:noAutofit/>
          </a:bodyPr>
          <a:lstStyle/>
          <a:p>
            <a:pPr algn="ctr" fontAlgn="base"/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Музыкальный театр имени Н. М. </a:t>
            </a:r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Загурского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Оперная сцена появилась в Иркутске в 1941 году. Сначала труппа выступала в здании начала XX века, в котором был оборудован огромный по тем временам зрительный зал более чем на 900 мест. Основу репертуара составляли, главным образом, музыкальные комедии и классические произведения. Современное здание сцены возвели в 1990 году. Следует отметить, что диапазон жанров достаточно широк – с большим успехом проходят рок-оперы, мюзиклы, балеты и оперетты.</a:t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42" name="Picture 2" descr="https://top10.travel/wp-content/uploads/2017/09/muz-teatr-zagurskog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660" y="1704111"/>
            <a:ext cx="7736146" cy="515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5618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base"/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Иркутский музей декабристов</a:t>
            </a:r>
            <a:b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Музейная экспозиция находится на территории усадеб князей  С. Г. Волконского и С. П. Трубецкого, сосланных в Сибирь после подавления восстания декабристов. Эти дома представляют собой памятники городской деревянной архитектуры, типичной для Сибири XIX века. Внутри воссозданы исторические интерьеры, дающие представление о жизни и быте княжеской семьи. Коллекция была основана в 1970 году, формирование фондов продолжается по сей день.</a:t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218" name="Picture 2" descr="https://top10.travel/wp-content/uploads/2017/09/muzey-dekabristov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586" y="1690688"/>
            <a:ext cx="7794827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4997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base"/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Музей-усадьба В.П. </a:t>
            </a:r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Сукачёва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Живописный деревянный особняк, увитый резьбой, словно белым кружевом, – истинный шедевр деревянной архитектуры. Его нарядные наличники и карнизы тончайшей паутиной покрывают фасад и создают ощущение воздушности. Усадьба представляет собой комплекс построек, часть из которых (включая главный дом) были отреставрированы в 2000-х годах. Внутри находится мемориальная экспозиция, посвященная семье В. П. </a:t>
            </a:r>
            <a:r>
              <a:rPr lang="ru-RU" sz="20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Сукачёва</a:t>
            </a: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.</a:t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42" name="Picture 2" descr="https://top10.travel/wp-content/uploads/2017/09/muzey-usadba-sukachev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1" y="1825625"/>
            <a:ext cx="7488126" cy="499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6611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base"/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Дом купцов </a:t>
            </a:r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Шастиных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Усадьба конца XIX – начала XX веков, известная как «кружевной дом» благодаря искусному резному декору, действительно напоминающему тончайшее кружево. Архитектурный стиль постройки определяют как русское барокко, хотя этот термин довольно широк и обладает размытыми критериями. Дом был спасен от сноса и восстановлен в 1999 году по старым фотографиям по инициативе французской ассоциации, занимающейся сохранением памятников архитектуры.</a:t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266" name="Picture 2" descr="https://top10.travel/wp-content/uploads/2017/09/dom-kuptsov-shastiny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899" y="1533524"/>
            <a:ext cx="7992202" cy="532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053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49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05008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Иркутск – столица Восточной Сибири!</a:t>
            </a:r>
            <a:b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Хозяин Байкала, хозяин тайги!</a:t>
            </a:r>
            <a:b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Здесь жители город чудес сотворили,</a:t>
            </a:r>
            <a:b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В честь самой прекрасной реки́.</a:t>
            </a:r>
            <a:b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6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824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459">
        <p15:prstTrans prst="peelOff"/>
      </p:transition>
    </mc:Choice>
    <mc:Fallback>
      <p:transition spd="slow" advTm="4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base"/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Иркутский областной краеведческий музей</a:t>
            </a:r>
            <a:b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Музейное учреждение, состоящее из нескольких отделов, библиотеки и детского центра. Его экспозиции весьма популярны, о чем говорит высокая посещаемость в 300 тысяч человек в год. Коллекция была основана на средства купцов и дворян в 1782 году. В 1879 году произошел пожар, уничтоживший многотысячный музейный фонд. Но через четыре года учреждение вновь распахнуло двери перед посетителями.</a:t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290" name="Picture 2" descr="https://top10.travel/wp-content/uploads/2017/09/kraevedcheskiy-muzei-irkuts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1690687"/>
            <a:ext cx="7785100" cy="518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0838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base"/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Дом </a:t>
            </a:r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Файнберга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И. М. </a:t>
            </a:r>
            <a:r>
              <a:rPr lang="ru-RU" sz="20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Файнберг</a:t>
            </a: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– купец и владелец золотых приисков, бывший одним из самых богатых и влиятельных людей в Иркутске в конце XIX века. В 1903 году он построил себе каменный особняк из кирпича и песчаника (что могли себе позволить только очень состоятельные люди). Но </a:t>
            </a:r>
            <a:r>
              <a:rPr lang="ru-RU" sz="20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Файнберг</a:t>
            </a: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не жил в новом доме, а предпочитал сдавать его многочисленные комнаты в аренду. Живописное здание построено в эклектичном стиле.</a:t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https://top10.travel/wp-content/uploads/2017/09/dom-faynberg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90688"/>
            <a:ext cx="7685346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9410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base"/>
            <a:r>
              <a:rPr lang="ru-RU" b="1" dirty="0"/>
              <a:t> </a:t>
            </a:r>
            <a:r>
              <a:rPr lang="ru-RU" sz="27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Собор Богоявления</a:t>
            </a:r>
            <a:br>
              <a:rPr lang="ru-RU" sz="27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Православный храм начала XVIII века, расположенный на Нижней набережной Ангары. В 1693 году на его месте стояла деревянная церковь, впоследствии уничтоженная пожаром. Новое здание решили строить из камня на пожертвования жителей и гостей Иркутска. После Революции до 1960-х годов внутри размещался один из цехов хлебозавода и общежитие для рабочих. После 19-летней реставрации здание передали краеведческому музею. Службы возобновили в 1994 году.</a:t>
            </a:r>
            <a:br>
              <a:rPr lang="ru-RU" sz="22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/>
            </a:r>
            <a:br>
              <a:rPr lang="ru-RU" sz="22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22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https://top10.travel/wp-content/uploads/2017/09/sobor-bogoyavleniy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665" y="1690688"/>
            <a:ext cx="7622669" cy="505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8233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4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base"/>
            <a:r>
              <a:rPr lang="ru-RU" b="1" dirty="0"/>
              <a:t> </a:t>
            </a:r>
            <a:r>
              <a:rPr lang="ru-RU" sz="27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Казанская церковь</a:t>
            </a:r>
            <a:br>
              <a:rPr lang="ru-RU" sz="27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Удивительно живописный храм из ярко-красного кирпича с сине-голубой крышей, расписанной геометрическим орнаментом. Здание настолько необычно, что сразу привлекает внимание проходящего мимо наблюдателя. Храм возвели в конце XIX столетия. Благодаря своей бесспорной архитектурной ценности он не пострадал при Советской власти, а в 1975 году его внесли в список охраняемых государством объектов.</a:t>
            </a:r>
            <a:br>
              <a:rPr lang="ru-RU" sz="22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22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https://top10.travel/wp-content/uploads/2017/09/kazanskaya-tserkov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177" y="1831024"/>
            <a:ext cx="7545646" cy="502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4579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base"/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Харлампиевская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церковь</a:t>
            </a:r>
            <a:b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Храм возвели в конце XVIII столетия на замену пришедшему в негодность деревянному зданию. До Революции здесь благословляли на дальнее плавание уходивших в море. В 1904 году в стенах церкви сочетался браком А. В. Колчак – лидер Белого движения, военный и исследователь. Прихожанами храма были представители крупных торговых династий Иркутска, которые нередко финансировали исследовательские экспедиции.</a:t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098" name="Picture 2" descr="https://top10.travel/wp-content/uploads/2017/09/harlampievskaya-tserkov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27" y="1737954"/>
            <a:ext cx="7685346" cy="512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887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base"/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 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Знаменский монастырь</a:t>
            </a:r>
            <a:b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Православная женская обитель, одна из старейших на территории Сибири. Она была основана 1689 году. В архитектурный ансамбль монастыря помимо прочего входят Знаменская церковь, некрополь, где захоронены церковные и общественные деятели, и памятник Колчаку (он был расстрелян большевиками у стен обители в 1920 году). В наше время монашеская жизнь возобновилась в полном объеме.</a:t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146" name="Picture 2" descr="https://top10.travel/wp-content/uploads/2017/09/znamenskiy-monastyi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37" y="1791232"/>
            <a:ext cx="7589726" cy="506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4233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base"/>
            <a:r>
              <a:rPr lang="ru-RU" b="1" dirty="0"/>
              <a:t> </a:t>
            </a:r>
            <a:r>
              <a:rPr lang="ru-RU" sz="27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Крестовоздвиженская</a:t>
            </a:r>
            <a:r>
              <a:rPr lang="ru-RU" sz="27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церковь</a:t>
            </a:r>
            <a:br>
              <a:rPr lang="ru-RU" sz="27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Самобытное и оригинальное здание в стиле сибирского барокко, один из старейших православных храмов города. Церковь возвели в 1760 году, современный облик она приобрела в XIX столетии после пристройки нового придела. Внутри находятся старинный иконостас XVIII века и несколько сотен ценных образов. Удивительно, но вся эта роскошь смогла пережить поголовные конфискации и разорения советского времени.</a:t>
            </a:r>
            <a:br>
              <a:rPr lang="ru-RU" sz="22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/>
            </a:r>
            <a:br>
              <a:rPr lang="ru-RU" sz="22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22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https://top10.travel/wp-content/uploads/2017/09/krestovozdvizhenskaya-cerkov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103" y="1690688"/>
            <a:ext cx="7772319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9256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92D050"/>
            </a:gs>
            <a:gs pos="44000">
              <a:srgbClr val="00B050"/>
            </a:gs>
            <a:gs pos="7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30000"/>
                <a:lumOff val="7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t="4405"/>
          <a:stretch/>
        </p:blipFill>
        <p:spPr>
          <a:xfrm>
            <a:off x="1371600" y="0"/>
            <a:ext cx="9223254" cy="687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080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92D050"/>
            </a:gs>
            <a:gs pos="44000">
              <a:srgbClr val="00B050"/>
            </a:gs>
            <a:gs pos="7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30000"/>
                <a:lumOff val="7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base"/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Памятник Колчаку</a:t>
            </a:r>
            <a:b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Монумент в честь лидера Белого движения А. В. Колчака установили в Иркутске в 2004 году. Автором проекта был скульптор и народный художник В. М. Клыков. Памятник занял место у Знаменской обители, там, где Верховный правитель России предположительно был расстрелян. Фигура адмирала, укрепленная на бетонном постаменте, выполнена из бронзы, в высоту она достигает 4,5 метра.</a:t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170" name="Picture 2" descr="https://top10.travel/wp-content/uploads/2017/09/pamyatnik-kolchak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929" y="1690688"/>
            <a:ext cx="7756294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2433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92D050"/>
            </a:gs>
            <a:gs pos="44000">
              <a:srgbClr val="00B050"/>
            </a:gs>
            <a:gs pos="7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30000"/>
                <a:lumOff val="7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 t="1297" b="1851"/>
          <a:stretch/>
        </p:blipFill>
        <p:spPr>
          <a:xfrm>
            <a:off x="279400" y="-8178"/>
            <a:ext cx="4749800" cy="6866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791" y="0"/>
            <a:ext cx="4947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385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400" y="352425"/>
            <a:ext cx="10795000" cy="1527175"/>
          </a:xfrm>
        </p:spPr>
        <p:txBody>
          <a:bodyPr>
            <a:noAutofit/>
          </a:bodyPr>
          <a:lstStyle/>
          <a:p>
            <a:pPr algn="ctr" fontAlgn="base"/>
            <a:r>
              <a:rPr lang="ru-RU" sz="36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Бабр»</a:t>
            </a: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/>
            </a:r>
            <a:b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Тюркское название ягуара или пантеры, якуты именуют так уссурийского тигра. Уже несколько столетий фигура этого зверя украшает герб Иркутска и является символом города. В 2012 году в 130-м квартале появилась бронзовая скульптура, изображающая животное во всей красе. В высоту фигура достигает 3,5 метра, в длину – 4 метра. В зубах поднявшийся на задние лапы бабр держит свою добычу – пушного зверька</a:t>
            </a:r>
            <a:r>
              <a:rPr lang="ru-RU" sz="2400" dirty="0">
                <a:latin typeface="Monotype Corsiva" panose="03010101010201010101" pitchFamily="66" charset="0"/>
              </a:rPr>
              <a:t>.</a:t>
            </a:r>
            <a:br>
              <a:rPr lang="ru-RU" sz="2400" dirty="0">
                <a:latin typeface="Monotype Corsiva" panose="03010101010201010101" pitchFamily="66" charset="0"/>
              </a:rPr>
            </a:br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https://top10.travel/wp-content/uploads/2017/09/bab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907" y="2070100"/>
            <a:ext cx="7186785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2398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158">
        <p15:prstTrans prst="peelOff"/>
      </p:transition>
    </mc:Choice>
    <mc:Fallback>
      <p:transition spd="slow" advTm="51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92D050"/>
            </a:gs>
            <a:gs pos="44000">
              <a:srgbClr val="00B050"/>
            </a:gs>
            <a:gs pos="7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30000"/>
                <a:lumOff val="7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75" y="0"/>
            <a:ext cx="494778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776" y="0"/>
            <a:ext cx="4947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76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92D050"/>
            </a:gs>
            <a:gs pos="44000">
              <a:srgbClr val="00B050"/>
            </a:gs>
            <a:gs pos="7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30000"/>
                <a:lumOff val="7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109" y="0"/>
            <a:ext cx="4947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014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4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136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3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Река Ангара охраняет весь город,</a:t>
            </a:r>
            <a:br>
              <a:rPr lang="ru-RU" sz="73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73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И радуют Землю леса.</a:t>
            </a:r>
            <a:br>
              <a:rPr lang="ru-RU" sz="73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73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Иркутск – лучший город! Иркутск вечно молод!</a:t>
            </a:r>
            <a:br>
              <a:rPr lang="ru-RU" sz="73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73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Иркутск берегут небеса.</a:t>
            </a:r>
            <a:br>
              <a:rPr lang="ru-RU" sz="73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73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/>
            </a:r>
            <a:br>
              <a:rPr lang="ru-RU" sz="73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7030A0"/>
                </a:solidFill>
              </a:rPr>
              <a:t> </a:t>
            </a:r>
            <a:br>
              <a:rPr lang="ru-RU" b="1" dirty="0">
                <a:solidFill>
                  <a:srgbClr val="7030A0"/>
                </a:solidFill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032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base"/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Река Ангара</a:t>
            </a:r>
            <a:b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0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Ангара</a:t>
            </a: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– крупнейший приток Енисея, великая сибирская река, протекающая по территории Красноярского края и Иркутской области. Ее длина составляет более 1700 км. Иркутск располагается по обоим берегам водной артерии. В теплое время по ней ходят суда и прогулочные корабли, зимой она одевается в белый покров. Ангару поэтично зовут «дочерью Байкала».</a:t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266" name="Picture 2" descr="https://top10.travel/wp-content/uploads/2017/09/reka-angar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876" y="1555845"/>
            <a:ext cx="7958697" cy="530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7183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78575"/>
          </a:xfrm>
        </p:spPr>
        <p:txBody>
          <a:bodyPr>
            <a:normAutofit/>
          </a:bodyPr>
          <a:lstStyle/>
          <a:p>
            <a:pPr algn="ctr"/>
            <a:r>
              <a:rPr lang="ru-RU" sz="96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КОНЕЦ.</a:t>
            </a:r>
            <a:endParaRPr lang="ru-RU" sz="96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61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72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3" r="5938" b="4693"/>
          <a:stretch/>
        </p:blipFill>
        <p:spPr>
          <a:xfrm>
            <a:off x="3086100" y="59913"/>
            <a:ext cx="5384800" cy="679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088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72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base"/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sz="31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Здание железнодорожного вокзала</a:t>
            </a:r>
            <a:br>
              <a:rPr lang="ru-RU" sz="31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Украшение города и ценный архитектурный памятник. Здание было возведено в 1898 году и перестроено в 1907 году. Даже реконструкция 1960-х годов, в результате которой комплекс значительно расширили, не нарушила его исторический облик, так как новые постройки гармонично вписали в общий ансамбль, что для того времени было редкостью. Последняя реставрация была проведена в 2004 </a:t>
            </a:r>
            <a:r>
              <a:rPr lang="ru-RU" sz="2200" dirty="0">
                <a:solidFill>
                  <a:srgbClr val="7030A0"/>
                </a:solidFill>
                <a:latin typeface="Monotype Corsiva" panose="03010101010201010101" pitchFamily="66" charset="0"/>
              </a:rPr>
              <a:t>году.</a:t>
            </a:r>
            <a:br>
              <a:rPr lang="ru-RU" sz="2200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200" dirty="0" smtClean="0">
                <a:latin typeface="Monotype Corsiva" panose="03010101010201010101" pitchFamily="66" charset="0"/>
              </a:rPr>
              <a:t/>
            </a:r>
            <a:br>
              <a:rPr lang="ru-RU" sz="2200" dirty="0" smtClean="0">
                <a:latin typeface="Monotype Corsiva" panose="03010101010201010101" pitchFamily="66" charset="0"/>
              </a:rPr>
            </a:br>
            <a:endParaRPr lang="ru-RU" sz="2200" dirty="0"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https://top10.travel/wp-content/uploads/2017/09/irkutsk-passazhirskij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859" y="1579045"/>
            <a:ext cx="7923873" cy="527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4768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72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base"/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Московские ворота</a:t>
            </a:r>
            <a:b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Триумфальная арка – копия сооружения 1813 года, возведенного в честь восшествия Александра I на престол и снесенная в 1928 году. Конструкцию восстановили в 2011 году в архитектурном стиле ампир и ренессанс. Интересно, что решение о сносе арки принималось городской думой еще до Революции, однако тогда памятник удалось сохранить благодаря ходатайствам граждан и общественных организаций.</a:t>
            </a:r>
            <a:b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https://top10.travel/wp-content/uploads/2017/09/moskovskie-vorot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997" y="1825624"/>
            <a:ext cx="7553749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3733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rgbClr val="92D050"/>
            </a:gs>
            <a:gs pos="51000">
              <a:schemeClr val="accent2">
                <a:lumMod val="45000"/>
                <a:lumOff val="55000"/>
              </a:schemeClr>
            </a:gs>
            <a:gs pos="4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Нижняя набережная Ангары</a:t>
            </a:r>
            <a:b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Улица, расположенная в северной части исторического центра, самая старая городская набережная. Еще со времен основания Иркутска это место использовалось в качестве пристани. Постепенно с ростом поселения окрестные луга застраивались домами и общественными зданиями. Здесь же в XVIII веке возвели каменный собор Богоявления. Масштабная реконструкция набережной была проведена в 2010 – 2011 годах.</a:t>
            </a:r>
            <a:b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https://top10.travel/wp-content/uploads/2017/09/nizhnyaya-naberezhnaya-angar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65" y="1834356"/>
            <a:ext cx="7571869" cy="502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3913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rgbClr val="92D050"/>
            </a:gs>
            <a:gs pos="51000">
              <a:schemeClr val="accent2">
                <a:lumMod val="45000"/>
                <a:lumOff val="55000"/>
              </a:schemeClr>
            </a:gs>
            <a:gs pos="4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base"/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Памятник Александру III</a:t>
            </a:r>
            <a:b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Первый памятник императору установили в 1908 году, но после Революции его снесли как ненавистное напоминание о веках царского гнета. Монумент восстановили в 2003 году. Над новым проектом работал скульптор А. С. Чаркин. Фигура царя венчает высокий постамент и достигает 5 метров в высоту. На самом пьедестале размещены барельефы Ермака, графа Н. Н. Муравьева-Амурского и М. М. Сперанского.</a:t>
            </a:r>
            <a:b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24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146" name="Picture 2" descr="https://top10.travel/wp-content/uploads/2017/09/pamyatnik-aleksandru-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997" y="1825624"/>
            <a:ext cx="7553749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0336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43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7000875"/>
          </a:xfrm>
        </p:spPr>
        <p:txBody>
          <a:bodyPr>
            <a:noAutofit/>
          </a:bodyPr>
          <a:lstStyle/>
          <a:p>
            <a:r>
              <a:rPr lang="ru-RU" sz="66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Похабов</a:t>
            </a:r>
            <a: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, весь в камне, глядит властным взглядом!</a:t>
            </a:r>
            <a:b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Он, лично, Иркутск основал!</a:t>
            </a:r>
            <a:b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Он шёл по Сибири, с казачьим отрядом,</a:t>
            </a:r>
            <a:b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Их царь наш к Байкалу прислал.</a:t>
            </a:r>
            <a:b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6600" dirty="0">
                <a:latin typeface="Monotype Corsiva" panose="03010101010201010101" pitchFamily="66" charset="0"/>
              </a:rPr>
              <a:t> </a:t>
            </a:r>
            <a:br>
              <a:rPr lang="ru-RU" sz="6600" dirty="0">
                <a:latin typeface="Monotype Corsiva" panose="03010101010201010101" pitchFamily="66" charset="0"/>
              </a:rPr>
            </a:br>
            <a:endParaRPr lang="ru-RU" sz="6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7255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97</Words>
  <Application>Microsoft Office PowerPoint</Application>
  <PresentationFormat>Широкоэкранный</PresentationFormat>
  <Paragraphs>28</Paragraphs>
  <Slides>34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Иркутск – столица Восточной Сибири! Хозяин Байкала, хозяин тайги! Здесь жители город чудес сотворили, В честь самой прекрасной реки́. </vt:lpstr>
      <vt:lpstr>Бабр» Тюркское название ягуара или пантеры, якуты именуют так уссурийского тигра. Уже несколько столетий фигура этого зверя украшает герб Иркутска и является символом города. В 2012 году в 130-м квартале появилась бронзовая скульптура, изображающая животное во всей красе. В высоту фигура достигает 3,5 метра, в длину – 4 метра. В зубах поднявшийся на задние лапы бабр держит свою добычу – пушного зверька. </vt:lpstr>
      <vt:lpstr>Презентация PowerPoint</vt:lpstr>
      <vt:lpstr> Здание железнодорожного вокзала Украшение города и ценный архитектурный памятник. Здание было возведено в 1898 году и перестроено в 1907 году. Даже реконструкция 1960-х годов, в результате которой комплекс значительно расширили, не нарушила его исторический облик, так как новые постройки гармонично вписали в общий ансамбль, что для того времени было редкостью. Последняя реставрация была проведена в 2004 году.  </vt:lpstr>
      <vt:lpstr>Московские ворота Триумфальная арка – копия сооружения 1813 года, возведенного в честь восшествия Александра I на престол и снесенная в 1928 году. Конструкцию восстановили в 2011 году в архитектурном стиле ампир и ренессанс. Интересно, что решение о сносе арки принималось городской думой еще до Революции, однако тогда памятник удалось сохранить благодаря ходатайствам граждан и общественных организаций. </vt:lpstr>
      <vt:lpstr>Нижняя набережная Ангары Улица, расположенная в северной части исторического центра, самая старая городская набережная. Еще со времен основания Иркутска это место использовалось в качестве пристани. Постепенно с ростом поселения окрестные луга застраивались домами и общественными зданиями. Здесь же в XVIII веке возвели каменный собор Богоявления. Масштабная реконструкция набережной была проведена в 2010 – 2011 годах. </vt:lpstr>
      <vt:lpstr>Памятник Александру III Первый памятник императору установили в 1908 году, но после Революции его снесли как ненавистное напоминание о веках царского гнета. Монумент восстановили в 2003 году. Над новым проектом работал скульптор А. С. Чаркин. Фигура царя венчает высокий постамент и достигает 5 метров в высоту. На самом пьедестале размещены барельефы Ермака, графа Н. Н. Муравьева-Амурского и М. М. Сперанского. </vt:lpstr>
      <vt:lpstr>Похабов, весь в камне, глядит властным взглядом! Он, лично, Иркутск основал! Он шёл по Сибири, с казачьим отрядом, Их царь наш к Байкалу прислал.   </vt:lpstr>
      <vt:lpstr>Памятник Якову Похабову Я. И. Похабов – первопроходец и основатель Иркутска. В 1661 году он высадился со своим отрядом на берегу Ангары и основал острог. Монумент в его честь был установлен на Нижней набережной в 2011 году, открытие приурочили к 350-летию Иркутска. Скульптура представляет собой фигуру Якова, одетого в походный костюм и целеустремленно всматривающегося вдаль, видимо, в поисках подходящего места для закладки города. </vt:lpstr>
      <vt:lpstr>Доро́га к востоку, и вдаль, к океану, Дорога на юг, и в Китай. Иркутск защищают от ве́тров Сая́ны, Ему дарит радость Алтай.   </vt:lpstr>
      <vt:lpstr>Музей-ледокол «Ангара» Пароход дореволюционной постройки, бывший на службе в Российской империи и Советском союзе. Он является одним из старейших ледоколов в мире. Судно спустили на воду в 1900 году, а в 1962 году вывели из состава флота. Корабль принимал участие в боях Гражданской войны. В 1982 году власти приняли решение создать на его борту музей, но через год пароход подожгли, и он пять лет пребывал в плачевном состоянии. В 1990 году его отремонтировали и отбуксировали на Иркутское водохранилище. </vt:lpstr>
      <vt:lpstr>Фонтаны, студенты, наука, театры – Иркутск в себя много вобрал, Сюда приезжали прекрасные кадры – Их город к себе призывал.   </vt:lpstr>
      <vt:lpstr>Площадь графа Сперанского Главная площадь города, история которой началась более 300 лет назад. Впервые она возникла за Иркутским кремлем и стала центром торговли и народных гуляний. В начале XIX столетия сюда перевели Гостиный двор. Своих нынешних размеров площадь достигла к концу XIX века. В 1879 году случился разрушительный пожар, уничтоживший большинство построек, остатки архитектурного ансамбля были утрачены во время Советской власти. В наше время здесь располагаются фонтан, часовня и ландшафтный сквер. </vt:lpstr>
      <vt:lpstr> Драматический театр имени Н. П. Охлопкова Одна из старейших в России драматических сцен, основанная в середине XIX века. Первой труппой театра стал коллектив странствующих актеров, которые решили обосноваться в Иркутске. Современное здание было возведено в 1897 году по проекту В. А. Шрётера и реконструировано в 1999 году. Оно представляет собой образец русской классической архитектуры. Отличительные особенности сооружения – хорошая акустика и богатая отделка. </vt:lpstr>
      <vt:lpstr>Музыкальный театр имени Н. М. Загурского Оперная сцена появилась в Иркутске в 1941 году. Сначала труппа выступала в здании начала XX века, в котором был оборудован огромный по тем временам зрительный зал более чем на 900 мест. Основу репертуара составляли, главным образом, музыкальные комедии и классические произведения. Современное здание сцены возвели в 1990 году. Следует отметить, что диапазон жанров достаточно широк – с большим успехом проходят рок-оперы, мюзиклы, балеты и оперетты. </vt:lpstr>
      <vt:lpstr>Иркутский музей декабристов Музейная экспозиция находится на территории усадеб князей  С. Г. Волконского и С. П. Трубецкого, сосланных в Сибирь после подавления восстания декабристов. Эти дома представляют собой памятники городской деревянной архитектуры, типичной для Сибири XIX века. Внутри воссозданы исторические интерьеры, дающие представление о жизни и быте княжеской семьи. Коллекция была основана в 1970 году, формирование фондов продолжается по сей день. </vt:lpstr>
      <vt:lpstr>Музей-усадьба В.П. Сукачёва Живописный деревянный особняк, увитый резьбой, словно белым кружевом, – истинный шедевр деревянной архитектуры. Его нарядные наличники и карнизы тончайшей паутиной покрывают фасад и создают ощущение воздушности. Усадьба представляет собой комплекс построек, часть из которых (включая главный дом) были отреставрированы в 2000-х годах. Внутри находится мемориальная экспозиция, посвященная семье В. П. Сукачёва. </vt:lpstr>
      <vt:lpstr>Дом купцов Шастиных Усадьба конца XIX – начала XX веков, известная как «кружевной дом» благодаря искусному резному декору, действительно напоминающему тончайшее кружево. Архитектурный стиль постройки определяют как русское барокко, хотя этот термин довольно широк и обладает размытыми критериями. Дом был спасен от сноса и восстановлен в 1999 году по старым фотографиям по инициативе французской ассоциации, занимающейся сохранением памятников архитектуры.  </vt:lpstr>
      <vt:lpstr>Иркутский областной краеведческий музей Музейное учреждение, состоящее из нескольких отделов, библиотеки и детского центра. Его экспозиции весьма популярны, о чем говорит высокая посещаемость в 300 тысяч человек в год. Коллекция была основана на средства купцов и дворян в 1782 году. В 1879 году произошел пожар, уничтоживший многотысячный музейный фонд. Но через четыре года учреждение вновь распахнуло двери перед посетителями. </vt:lpstr>
      <vt:lpstr>Дом Файнберга И. М. Файнберг – купец и владелец золотых приисков, бывший одним из самых богатых и влиятельных людей в Иркутске в конце XIX века. В 1903 году он построил себе каменный особняк из кирпича и песчаника (что могли себе позволить только очень состоятельные люди). Но Файнберг не жил в новом доме, а предпочитал сдавать его многочисленные комнаты в аренду. Живописное здание построено в эклектичном стиле. </vt:lpstr>
      <vt:lpstr> Собор Богоявления Православный храм начала XVIII века, расположенный на Нижней набережной Ангары. В 1693 году на его месте стояла деревянная церковь, впоследствии уничтоженная пожаром. Новое здание решили строить из камня на пожертвования жителей и гостей Иркутска. После Революции до 1960-х годов внутри размещался один из цехов хлебозавода и общежитие для рабочих. После 19-летней реставрации здание передали краеведческому музею. Службы возобновили в 1994 году.  </vt:lpstr>
      <vt:lpstr> Казанская церковь Удивительно живописный храм из ярко-красного кирпича с сине-голубой крышей, расписанной геометрическим орнаментом. Здание настолько необычно, что сразу привлекает внимание проходящего мимо наблюдателя. Храм возвели в конце XIX столетия. Благодаря своей бесспорной архитектурной ценности он не пострадал при Советской власти, а в 1975 году его внесли в список охраняемых государством объектов. </vt:lpstr>
      <vt:lpstr>Харлампиевская церковь Храм возвели в конце XVIII столетия на замену пришедшему в негодность деревянному зданию. До Революции здесь благословляли на дальнее плавание уходивших в море. В 1904 году в стенах церкви сочетался браком А. В. Колчак – лидер Белого движения, военный и исследователь. Прихожанами храма были представители крупных торговых династий Иркутска, которые нередко финансировали исследовательские экспедиции. </vt:lpstr>
      <vt:lpstr> Знаменский монастырь Православная женская обитель, одна из старейших на территории Сибири. Она была основана 1689 году. В архитектурный ансамбль монастыря помимо прочего входят Знаменская церковь, некрополь, где захоронены церковные и общественные деятели, и памятник Колчаку (он был расстрелян большевиками у стен обители в 1920 году). В наше время монашеская жизнь возобновилась в полном объеме.  </vt:lpstr>
      <vt:lpstr> Крестовоздвиженская церковь Самобытное и оригинальное здание в стиле сибирского барокко, один из старейших православных храмов города. Церковь возвели в 1760 году, современный облик она приобрела в XIX столетии после пристройки нового придела. Внутри находятся старинный иконостас XVIII века и несколько сотен ценных образов. Удивительно, но вся эта роскошь смогла пережить поголовные конфискации и разорения советского времени.  </vt:lpstr>
      <vt:lpstr>Презентация PowerPoint</vt:lpstr>
      <vt:lpstr>Памятник Колчаку Монумент в честь лидера Белого движения А. В. Колчака установили в Иркутске в 2004 году. Автором проекта был скульптор и народный художник В. М. Клыков. Памятник занял место у Знаменской обители, там, где Верховный правитель России предположительно был расстрелян. Фигура адмирала, укрепленная на бетонном постаменте, выполнена из бронзы, в высоту она достигает 4,5 метра. </vt:lpstr>
      <vt:lpstr>Презентация PowerPoint</vt:lpstr>
      <vt:lpstr>Презентация PowerPoint</vt:lpstr>
      <vt:lpstr>Презентация PowerPoint</vt:lpstr>
      <vt:lpstr>Река Ангара охраняет весь город, И радуют Землю леса. Иркутск – лучший город! Иркутск вечно молод! Иркутск берегут небеса.    </vt:lpstr>
      <vt:lpstr>Река Ангара Ангара – крупнейший приток Енисея, великая сибирская река, протекающая по территории Красноярского края и Иркутской области. Ее длина составляет более 1700 км. Иркутск располагается по обоим берегам водной артерии. В теплое время по ней ходят суда и прогулочные корабли, зимой она одевается в белый покров. Ангару поэтично зовут «дочерью Байкала». </vt:lpstr>
      <vt:lpstr>КОНЕЦ.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</dc:creator>
  <cp:lastModifiedBy>Sergey</cp:lastModifiedBy>
  <cp:revision>14</cp:revision>
  <dcterms:created xsi:type="dcterms:W3CDTF">2019-04-21T11:58:51Z</dcterms:created>
  <dcterms:modified xsi:type="dcterms:W3CDTF">2019-04-23T15:12:52Z</dcterms:modified>
</cp:coreProperties>
</file>