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6" r:id="rId3"/>
    <p:sldId id="277" r:id="rId4"/>
    <p:sldId id="283" r:id="rId5"/>
    <p:sldId id="284" r:id="rId6"/>
    <p:sldId id="285" r:id="rId7"/>
    <p:sldId id="267" r:id="rId8"/>
    <p:sldId id="272" r:id="rId9"/>
    <p:sldId id="276" r:id="rId10"/>
    <p:sldId id="273" r:id="rId11"/>
    <p:sldId id="268" r:id="rId12"/>
    <p:sldId id="269" r:id="rId13"/>
    <p:sldId id="275" r:id="rId14"/>
    <p:sldId id="274" r:id="rId15"/>
    <p:sldId id="278" r:id="rId16"/>
    <p:sldId id="279" r:id="rId17"/>
    <p:sldId id="280" r:id="rId18"/>
    <p:sldId id="281" r:id="rId19"/>
    <p:sldId id="282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DDCCB-8A61-449B-8B97-CC4D1DCB651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35A7F-4D95-4C09-A7B0-70C809E6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7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D235-91E6-4252-89A0-8C8E5DB31CC6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1059-45FB-4C17-97FF-81001F01C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CCE2-4663-4328-AEF1-B70B88128E9D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E437-F296-417D-A8B6-F1B1E48C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78EC-4023-4985-9314-AFAFB4CB6C32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9EA-836B-436E-926E-E147A39B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AAA2-4CF1-4BB5-ADE8-F6CC46A4995C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5068-1DD3-42F7-A699-40D98A8F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A572-F9ED-41FE-9860-2FE38004FB19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695D-4B0B-44EA-8355-B220B3AA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20FD-86F0-42D6-9E38-6BC18A695E09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0DF8-A814-4720-9965-03613611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63F9-0940-4087-9B2F-DC4955EECEB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7FE-F945-418C-9A29-BE70A3F2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211-A4D0-45D3-A38A-1F7E91D9479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66A-715E-4DCE-BBE8-936DAC39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512B-F7EE-43C6-A382-CFC4BF783054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139-7899-4841-A836-7E40CA74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EB6B-1254-4F24-BB77-27D929684611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CF0-153A-4A21-BFF6-DC10211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D559-0BF7-43E1-8D88-8480F8A00DE9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B72E-3B0F-4730-8200-37C34F37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0B65-CE43-4B01-AA32-B88459EA7C0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D0096-883E-449D-B2D6-BF43EB85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5576" y="2420888"/>
            <a:ext cx="6591374" cy="3238768"/>
            <a:chOff x="755576" y="2420888"/>
            <a:chExt cx="6591374" cy="3238768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2420888"/>
              <a:ext cx="184730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3528" y="116632"/>
            <a:ext cx="66773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ТЕАТРАЛЬНЫЙ УГОЛОК И ТЕАТРАЛИЗОВАННАЯ ДЕЯТЕЛЬНОСТЬ В НАШЕЙ ГРУППЕ.</a:t>
            </a:r>
          </a:p>
          <a:p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</a:rPr>
              <a:t>Театр- это волшебный край, в котором ребёнок радуется, играя, а в игре он познаёт мир. Дети любого возраста любят играть. Игра – часть их жизни. Дошкольники очень впечатлительны, они особенно поддаются эмоциональному воздействию.</a:t>
            </a:r>
          </a:p>
          <a:p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Луненок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Александровна.</a:t>
            </a:r>
          </a:p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г.Иркутска детский сад №36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Фото03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7" y="357167"/>
            <a:ext cx="2929997" cy="2531494"/>
          </a:xfrm>
          <a:prstGeom prst="rect">
            <a:avLst/>
          </a:prstGeom>
        </p:spPr>
      </p:pic>
      <p:pic>
        <p:nvPicPr>
          <p:cNvPr id="3" name="Содержимое 5" descr="Фото03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48826" y="357165"/>
            <a:ext cx="2877933" cy="2571769"/>
          </a:xfrm>
          <a:prstGeom prst="rect">
            <a:avLst/>
          </a:prstGeom>
        </p:spPr>
      </p:pic>
      <p:pic>
        <p:nvPicPr>
          <p:cNvPr id="4" name="Содержимое 5" descr="Фото03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00297" y="3357562"/>
            <a:ext cx="3286149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ложек, верховые куклы (бибабо) – знакомство детей с театральной ширмой, основами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кукловождения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Содержимое 4" descr="Фото04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1031" y="1357298"/>
            <a:ext cx="2566128" cy="2286016"/>
          </a:xfrm>
          <a:prstGeom prst="rect">
            <a:avLst/>
          </a:prstGeom>
        </p:spPr>
      </p:pic>
      <p:pic>
        <p:nvPicPr>
          <p:cNvPr id="4" name="Содержимое 5" descr="Фото0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13166" y="1357298"/>
            <a:ext cx="2673412" cy="2143140"/>
          </a:xfrm>
          <a:prstGeom prst="rect">
            <a:avLst/>
          </a:prstGeom>
        </p:spPr>
      </p:pic>
      <p:pic>
        <p:nvPicPr>
          <p:cNvPr id="5" name="Содержимое 4" descr="SDC1029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71802" y="3786190"/>
            <a:ext cx="2786082" cy="23783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657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использован как самостоятельное  развлечении как часть образовательной деятельности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одержимое 5" descr="Фото03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1832382"/>
            <a:ext cx="4929222" cy="3654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</a:t>
            </a:r>
            <a:endPara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904656" cy="44284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1747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548680"/>
            <a:ext cx="4138977" cy="54452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741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240695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694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6696744" cy="5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883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696744" cy="5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085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263680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086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684633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47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643050"/>
            <a:ext cx="5786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 среда обеспечивает совместную театрализованную деятельность детей, является основой самостоятельного творчества каждого ребенка, своеобразной формой его самообразования. Разнообразие театров способствует повышению интереса детей к театрализованной деятельности.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 возможности театрализованной деятельности огромны: ее тематика не ограничена и может удовлетворить любые интересы и желания ребенка. Участвуя в ней, дети знакомятся с окружающим миром во всем его многообразии - через образы, краски, звуки, музыку, а умело, поставленные вопросы взрослого побуждают думать, анализировать, делать выводы и обобщать. Поэтому именно театрализованная деятельность позволяет решать многие воспитательные задачи, касающиеся формирования выразительной речи, интеллектуального и художественно-эстетического воспитания. Она неисчерпаемый источник развития чувств, переживаний и эмоциональных открытий.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928802"/>
            <a:ext cx="3947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144683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883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Театрализация в первую очередь - это импровизация, оживление предметов и звуков. Она тесно связана с другими видами деятельности - пением, движением под музыку, слушанием, систематизируя все в единый процесс.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Театр – один из самых демократичных и доступных видов искусства для детей, он позволяет решить многие актуальные проблемы современной педагогики и психологии, связаны с: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художественным образованием и воспитанием детей;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формированием эстетического вкуса;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нравственным воспитанием;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развитием коммуникативных качеств личности;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обучением вербальным и невербальным видам общения;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воспитанием воли, развитием памяти, воображения, инициативности, фантазии, речи (диалога и монолога);</a:t>
            </a:r>
          </a:p>
          <a:p>
            <a:pPr marL="168910" indent="-226695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 созданием положительного эмоционального настроя, снятием напряженности, решением конфликтных ситуации через игру.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0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836362" cy="58772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589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272808" cy="54546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7073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6429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Пальчиковый театр – способствует лучшему управлению движениями собственных пальцев.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Содержимое 4" descr="Фото0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28" y="1638379"/>
            <a:ext cx="4786346" cy="35432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 кукол на столе – способствует владению техникой управления куклами настольного театра (куклы из бумажных конусов, цилиндров, коробочек.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одержимое 5" descr="Фото04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1822097"/>
            <a:ext cx="4100530" cy="3664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5940152" cy="44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2097086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7</Template>
  <TotalTime>121</TotalTime>
  <Words>295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Фокина Л. П. Шаблон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Драматизация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user</cp:lastModifiedBy>
  <cp:revision>15</cp:revision>
  <dcterms:created xsi:type="dcterms:W3CDTF">2014-03-11T13:23:13Z</dcterms:created>
  <dcterms:modified xsi:type="dcterms:W3CDTF">2022-10-26T12:15:00Z</dcterms:modified>
</cp:coreProperties>
</file>