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92" r:id="rId3"/>
    <p:sldId id="286" r:id="rId4"/>
    <p:sldId id="287" r:id="rId5"/>
    <p:sldId id="288" r:id="rId6"/>
    <p:sldId id="289" r:id="rId7"/>
    <p:sldId id="290" r:id="rId8"/>
    <p:sldId id="291" r:id="rId9"/>
    <p:sldId id="261" r:id="rId10"/>
    <p:sldId id="258" r:id="rId11"/>
    <p:sldId id="259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72" r:id="rId20"/>
    <p:sldId id="269" r:id="rId21"/>
    <p:sldId id="270" r:id="rId22"/>
    <p:sldId id="284" r:id="rId23"/>
    <p:sldId id="271" r:id="rId24"/>
    <p:sldId id="273" r:id="rId25"/>
    <p:sldId id="274" r:id="rId26"/>
    <p:sldId id="275" r:id="rId27"/>
    <p:sldId id="276" r:id="rId28"/>
    <p:sldId id="277" r:id="rId29"/>
    <p:sldId id="278" r:id="rId30"/>
    <p:sldId id="283" r:id="rId31"/>
    <p:sldId id="279" r:id="rId32"/>
    <p:sldId id="285" r:id="rId33"/>
    <p:sldId id="280" r:id="rId34"/>
    <p:sldId id="281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00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59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2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09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9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0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7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1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2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3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9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23D0D-7765-4337-9450-1F5BFFD40A5A}" type="datetimeFigureOut">
              <a:rPr lang="ru-RU" smtClean="0"/>
              <a:t>10.05.2019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62D01-08D1-4F89-95AB-84C688E2A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64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rgbClr val="00B050"/>
            </a:gs>
            <a:gs pos="35000">
              <a:schemeClr val="accent2">
                <a:lumMod val="0"/>
                <a:lumOff val="100000"/>
              </a:schemeClr>
            </a:gs>
            <a:gs pos="69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2600" cy="1819275"/>
          </a:xfrm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ФОЛЬКЛОРНЫЙ ПРАЗДНИК</a:t>
            </a:r>
            <a:br>
              <a:rPr lang="ru-RU" sz="6000" b="1" i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6000" b="1" i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«ПОСИДЕЛКИ»  </a:t>
            </a: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48" y="1896533"/>
            <a:ext cx="7438569" cy="4961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12.танец девоч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4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17">
        <p15:prstTrans prst="drape"/>
      </p:transition>
    </mc:Choice>
    <mc:Fallback xmlns="">
      <p:transition spd="slow" advTm="2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FFC000"/>
            </a:gs>
            <a:gs pos="3000">
              <a:schemeClr val="accent2">
                <a:lumMod val="0"/>
                <a:lumOff val="100000"/>
              </a:schemeClr>
            </a:gs>
            <a:gs pos="4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330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244">
        <p15:prstTrans prst="drape"/>
      </p:transition>
    </mc:Choice>
    <mc:Fallback xmlns="">
      <p:transition spd="slow" advTm="42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27000">
              <a:srgbClr val="0070C0"/>
            </a:gs>
            <a:gs pos="58000">
              <a:srgbClr val="00B0F0"/>
            </a:gs>
            <a:gs pos="80000">
              <a:srgbClr val="7030A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1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567">
        <p15:prstTrans prst="drape"/>
      </p:transition>
    </mc:Choice>
    <mc:Fallback xmlns="">
      <p:transition spd="slow" advTm="45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7000">
              <a:srgbClr val="0070C0"/>
            </a:gs>
            <a:gs pos="58000">
              <a:srgbClr val="00B0F0"/>
            </a:gs>
            <a:gs pos="80000">
              <a:srgbClr val="7030A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2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933">
        <p15:prstTrans prst="drape"/>
      </p:transition>
    </mc:Choice>
    <mc:Fallback xmlns="">
      <p:transition spd="slow" advTm="49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27000">
              <a:srgbClr val="0070C0"/>
            </a:gs>
            <a:gs pos="58000">
              <a:srgbClr val="00B0F0"/>
            </a:gs>
            <a:gs pos="62000">
              <a:srgbClr val="7030A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0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541">
        <p15:prstTrans prst="drape"/>
      </p:transition>
    </mc:Choice>
    <mc:Fallback xmlns="">
      <p:transition spd="slow" advTm="45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00B050"/>
            </a:gs>
            <a:gs pos="49000">
              <a:srgbClr val="0070C0"/>
            </a:gs>
            <a:gs pos="58000">
              <a:srgbClr val="00B0F0"/>
            </a:gs>
            <a:gs pos="62000">
              <a:srgbClr val="FFC0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46">
            <a:off x="806249" y="228754"/>
            <a:ext cx="3811970" cy="6336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305">
            <a:off x="7116527" y="306653"/>
            <a:ext cx="3775517" cy="6276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293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947">
        <p15:prstTrans prst="drape"/>
      </p:transition>
    </mc:Choice>
    <mc:Fallback xmlns="">
      <p:transition spd="slow" advTm="39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00B050"/>
            </a:gs>
            <a:gs pos="49000">
              <a:srgbClr val="0070C0"/>
            </a:gs>
            <a:gs pos="58000">
              <a:srgbClr val="00B0F0"/>
            </a:gs>
            <a:gs pos="62000">
              <a:srgbClr val="FFC0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506">
        <p15:prstTrans prst="drape"/>
      </p:transition>
    </mc:Choice>
    <mc:Fallback xmlns="">
      <p:transition spd="slow" advTm="45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00B050"/>
            </a:gs>
            <a:gs pos="49000">
              <a:srgbClr val="0070C0"/>
            </a:gs>
            <a:gs pos="58000">
              <a:srgbClr val="00B0F0"/>
            </a:gs>
            <a:gs pos="62000">
              <a:srgbClr val="FFC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1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019">
        <p15:prstTrans prst="drape"/>
      </p:transition>
    </mc:Choice>
    <mc:Fallback xmlns="">
      <p:transition spd="slow" advTm="40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142">
        <p15:prstTrans prst="drape"/>
      </p:transition>
    </mc:Choice>
    <mc:Fallback xmlns="">
      <p:transition spd="slow" advTm="41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00B050"/>
            </a:gs>
            <a:gs pos="49000">
              <a:srgbClr val="0070C0"/>
            </a:gs>
            <a:gs pos="58000">
              <a:srgbClr val="00B0F0"/>
            </a:gs>
            <a:gs pos="62000">
              <a:srgbClr val="FFC00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9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109">
        <p15:prstTrans prst="drape"/>
      </p:transition>
    </mc:Choice>
    <mc:Fallback xmlns="">
      <p:transition spd="slow" advTm="4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567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965">
        <p15:prstTrans prst="drape"/>
      </p:transition>
    </mc:Choice>
    <mc:Fallback xmlns="">
      <p:transition spd="slow" advTm="3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6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21100"/>
            <a:ext cx="11595100" cy="34163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записка:</a:t>
            </a:r>
            <a:r>
              <a:rPr lang="ru-RU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Фольклорный праздник «Деревенские посиделки» рассчитан на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старшей и подготовительной группы. Данное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построено на игровой основе. Используются юмор, шутки, небылицы, прибаутки, задорные пляски, частушки, песни. Праздник позволяет не только изучать историю русского народа, но и самим детям почувствовать себя жителями старой русской деревни, используя речь своих прабабушек и прадедушек,  исполняя старые забытые песни, знакомясь с  бытом  русского народа.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мероприятия:</a:t>
            </a:r>
            <a:r>
              <a:rPr lang="ru-RU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культурному наследию родного народа, уважение к родному языку, почтение к народным традициям и обычаям.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формировать осознанное патриотическое чувство, основываясь на понимании духовных ценностей, традиций народной культуры;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-прививать желание знать и изучать русский фольклор;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у детей любовь и уважение к народному творчеству, народным традициям;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понимание истории культуры русских обычаев и традиций, пробуждать в сердцах младших школьников чувство любви к отечеству.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 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деревенская изба с русской печкой, сундуками, лавками и домашней утварью, на полу – домотканые половики, сито, решето, скатерть, ухват, коромысло, горшок, кочерга, самовар, ложка, русские народные костюмы (для участников и ведущей).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285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956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875">
        <p15:prstTrans prst="drape"/>
      </p:transition>
    </mc:Choice>
    <mc:Fallback xmlns="">
      <p:transition spd="slow" advTm="38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83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044">
        <p15:prstTrans prst="drape"/>
      </p:transition>
    </mc:Choice>
    <mc:Fallback xmlns="">
      <p:transition spd="slow" advTm="4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015">
        <p15:prstTrans prst="drape"/>
      </p:transition>
    </mc:Choice>
    <mc:Fallback xmlns="">
      <p:transition spd="slow" advTm="40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7030A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163">
        <p15:prstTrans prst="drape"/>
      </p:transition>
    </mc:Choice>
    <mc:Fallback xmlns="">
      <p:transition spd="slow" advTm="41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7030A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74">
            <a:off x="749255" y="131453"/>
            <a:ext cx="3712211" cy="6170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00000"/>
            </a:solidFill>
            <a:prstDash val="dash"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851">
            <a:off x="6406654" y="223111"/>
            <a:ext cx="3720604" cy="618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2060"/>
            </a:solidFill>
            <a:prstDash val="dash"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0008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113">
        <p15:prstTrans prst="drape"/>
      </p:transition>
    </mc:Choice>
    <mc:Fallback xmlns="">
      <p:transition spd="slow" advTm="41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7030A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01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569">
        <p15:prstTrans prst="drape"/>
      </p:transition>
    </mc:Choice>
    <mc:Fallback xmlns="">
      <p:transition spd="slow" advTm="45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3194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264">
        <p15:prstTrans prst="drape"/>
      </p:transition>
    </mc:Choice>
    <mc:Fallback xmlns="">
      <p:transition spd="slow" advTm="42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4" y="0"/>
            <a:ext cx="1140031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17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897">
        <p15:prstTrans prst="drape"/>
      </p:transition>
    </mc:Choice>
    <mc:Fallback xmlns="">
      <p:transition spd="slow" advTm="38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114">
        <p15:prstTrans prst="drape"/>
      </p:transition>
    </mc:Choice>
    <mc:Fallback xmlns="">
      <p:transition spd="slow" advTm="41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5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178">
        <p15:prstTrans prst="drape"/>
      </p:transition>
    </mc:Choice>
    <mc:Fallback xmlns="">
      <p:transition spd="slow" advTm="41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03100" cy="6858000"/>
          </a:xfrm>
          <a:gradFill>
            <a:gsLst>
              <a:gs pos="5500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6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</a:gradFill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На завалинках, в светёлке иль на брёвнышках каких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Собирались посиделки пожилых и молодых.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лучине ли сидели, иль под светлый небосвод – 	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Говорили, песни пели и водили хоровод.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звучит русская народная музыка)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Добро пожаловать гости званые и желанные!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 нашу избу приглашаем, душевно встречаем! Не смущайтесь, не стесняйтесь, удобно располагайтесь!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Рады вас видеть у себя в гостях. Здесь для вас, для гостей дорогих, будет праздник большой, праздник радостный! По обычаю, по старинному – посиделки называется.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гостей встречаем вкусным, румяным караваем. Хлеб и соль, означает приветствие и пожелание добра.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Пожалуйте, гости дорогие! Веселья вам да радости!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входят дети в русском наряде)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Здравствуйте, проходите, будьте как дома!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беспокойся хозяюшка,  мы дома не лежим и в гостях не стоим!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 нас для каждого найдётся и местечко и словечко!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Гости – люди подневольные, где посадят там и сидят!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Редкий гость никогда не в тягость!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Дома сидеть – ничего не высидеть. Решили на людей поглядеть да себя показать!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Гостю – почет, хозяину – честь!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Туда голуби летают, где их привечают!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Давно мы вас ждем – поджидаем, праздник без вас не начинаем!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Ехали мы мимо, да завернули до дыму!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386">
            <a:off x="451506" y="-64500"/>
            <a:ext cx="4733808" cy="6227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35">
            <a:off x="5367866" y="542955"/>
            <a:ext cx="6683023" cy="5012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084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719">
        <p15:prstTrans prst="drape"/>
      </p:transition>
    </mc:Choice>
    <mc:Fallback xmlns="">
      <p:transition spd="slow" advTm="47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346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335">
        <p15:prstTrans prst="drape"/>
      </p:transition>
    </mc:Choice>
    <mc:Fallback xmlns="">
      <p:transition spd="slow" advTm="33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4735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615">
        <p15:prstTrans prst="drape"/>
      </p:transition>
    </mc:Choice>
    <mc:Fallback xmlns="">
      <p:transition spd="slow" advTm="46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878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786">
        <p15:prstTrans prst="drape"/>
      </p:transition>
    </mc:Choice>
    <mc:Fallback xmlns="">
      <p:transition spd="slow" advTm="37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838">
              <a:srgbClr val="0070C0"/>
            </a:gs>
            <a:gs pos="24000">
              <a:srgbClr val="FFC000"/>
            </a:gs>
            <a:gs pos="71000">
              <a:schemeClr val="accent1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94275"/>
          </a:xfrm>
        </p:spPr>
        <p:txBody>
          <a:bodyPr>
            <a:normAutofit/>
          </a:bodyPr>
          <a:lstStyle/>
          <a:p>
            <a:pPr algn="ctr"/>
            <a:r>
              <a:rPr lang="ru-RU" sz="8800" b="1" i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КОНЕЦ</a:t>
            </a:r>
            <a:endParaRPr lang="ru-RU" sz="8800" b="1" i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57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607">
        <p15:prstTrans prst="drape"/>
      </p:transition>
    </mc:Choice>
    <mc:Fallback xmlns="">
      <p:transition spd="slow" advTm="16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92D050"/>
            </a:gs>
            <a:gs pos="85000">
              <a:srgbClr val="00B050"/>
            </a:gs>
            <a:gs pos="14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Собралось к нам гостей со всех волостей. Ну что ж, доброе начало, как говорится, половина дела. Припасли мы для вас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забавушек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всякий вкус. Кому – сказку, кому – правду, кому – песенку.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Удобно ли вам, гости дорогие? Всем ли видно? Всем ли слышно? Всем ли место хватило?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Гостям – то, известное дело, хватило места, а вот не тесновато ли хозяевам?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тесноте, да не в обиде! Сядем рядком да поговорим ладком!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Гостья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Хозяйка в дому – что оладушек в меду!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прибирает, ко всем добра бывает, одна за всех отвечает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Всех дочурок нарядила, нарядила, обшила, прясть, вышивать научила.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 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Р.Н.Танец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«Было у матушки 12 дочерей)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Полно песни распевать, пора и за работу.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будет скуки, коли заняты руки.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(мальчики принимаются за работу. Топор, дрова, молоток, табурет)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ну – ка, дочки берите нитки,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пяльца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иголки,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петь – вышивать, старину вспоминать.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под русскую мелодию работают)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Весело живется, весело и работа даётся!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Игла – барыня сквозь холст проходит –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Расписной узор наводит. ( показывает вышивку)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Ух! Красиво – то как!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в гости пригласили, а кого же мы забыли?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за печкой падает ложка)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Васенька, ты ли это балуешь?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Вася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Нет, не я!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8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92D050"/>
            </a:gs>
            <a:gs pos="85000">
              <a:srgbClr val="00B050"/>
            </a:gs>
            <a:gs pos="14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31507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Машенька, может, ты балуешь?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Нет, не я!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 – ё –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Дедушку – то домового забыли,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горницу – то не пригласили!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за печкой стук.)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Домовёнок Кузя: Апчхи!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Здравствуй дедушка Домовой, чего ты шалишь?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 мне не шалить?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было меня в дом позвать, каши подать, -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бы и не шалил!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Ну, Кузьма Кузьмич, уважь, отведай кашки – то, да с ребятами поиграй ( кормит домового кашей)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как? Хороша каша?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Ай! Хороша…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куснешь, так уснешь,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вскочишь,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ёще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захочешь!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Кузя, а Кузя, а что ты ещё ребятам приготовил? Не прячь, покажи.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Кузя: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за печкой сижу, лапти вяжу! На вот Васеньке примерь!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Васенька: Знатные лапти – век не сносить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Кузя: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ребятушки, призадумались, пригорюнились? Для вас у меня есть игра – забава. (Сложи поленницу)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Сынок сходи за водицей!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Ребенок: Живот болит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Сынок иди кашу есть!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что ж (встаёт, потягивается) Раз мать зовёт, надо идти.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Дуняша наша встала,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дубовы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ведёрки взяла, за водицей ключевою пошла.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11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92D050"/>
            </a:gs>
            <a:gs pos="85000">
              <a:srgbClr val="00B050"/>
            </a:gs>
            <a:gs pos="14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56499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Р.н.песня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«Пошла Млада за водой» )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 уж так идёт, что талантливый народ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себе и жнец, и швец, и на дудочке игрец.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блоху он подкуёт, дом добротный возведёт,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Утварь всю по дому справит,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Чашей полной дом тот станет.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сейчас мы убедимся в мастерстве и ловкости наших красавиц. Ведь с детство не научишься, всю жизнь намучишься.  Ну – ка, кто хочет своё уменье показать? Нужно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бублички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низать и верёвочкой связать.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Бублички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только начало, а что будет впереди, приготовься и гляди.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по улице во конец шёл удалый молодец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товар продать – себя людям показать.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Р.Н.Песня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«Молодчик»)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Молодчик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Здравствуй хозяюшка! Здравствуйте, девицы!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Молодчик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 чего вы тут скучаете? Наверное нас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дожидаете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Девица: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 чем пришли?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Молодчик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Пришли на вас поглядеть, себя показать.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Чай,  тоже не лыком шиты!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Девица: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частушки знаете?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Молодчик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Знаем! Эх, и потешим же мы хозяюшку!..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Встанем, братцы, все рядком да частушки пропоём!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Девица: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Эй, девчушки – хохотушки, запоём и мы частушки,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Запевайте веселей, чтоб порадовать гостей!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(Частушки)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8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92D050"/>
            </a:gs>
            <a:gs pos="85000">
              <a:srgbClr val="00B050"/>
            </a:gs>
            <a:gs pos="14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090400" cy="6946899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Молодчик: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частушки могут петь!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дозволь поглядеть, какие они у тебя хозяюшки.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зерно переберут.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они мигом. ( перебирают зерно)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Сразу видно мастерицы. Надо всем у них учиться.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вы, добры молодцы, покажите свою ловкость: кто пробежит гусиным шагом из конца в конец?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Игра « Гусиные бега»)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– то пляска не видна?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Нет, неправда, вот она!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Плясуны нехороши!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пойди да попляши!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присядем, ногу в бок!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Девочки: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мы ногу на носок!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Топотушками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пойдём!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мы сядем отдохнём!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вами мы плясать пойдем,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Лучше после отдохнем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Ох! Пустая голова! Позабыла гостинцы раздать!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  - налетай: шёлк, платки и атлас.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– Машеньке,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– Дашеньке,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Ксюшеньке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Лушеньке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это – маленькой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Катюшеньке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 вы гостя – то уважьте с обновками!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Р,н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танец с платочками)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2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92D050"/>
            </a:gs>
            <a:gs pos="85000">
              <a:srgbClr val="00B050"/>
            </a:gs>
            <a:gs pos="14000">
              <a:srgbClr val="FFC000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9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бой скороговорок, разрешите нам начать. Кто – то пусть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скороговорит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остальных прошу молчать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что ж, говори свою скороговорку. Нам её повторить, что комара словить.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Слушайте, запоминайте, да складно, быстро повторяйте: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сороки тараторки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Тараторили на горке!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дети повторяют)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Ай да молодцы! Славно, славно у вас получается!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пора добры молодцы свою силушку показать.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борьба на руках)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 богатыри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Ведущая: Играми да плясками сыт не будешь. Славится наш народ гостеприимством  да угощением знатным.  Прошу гости дорогие к столу.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Ну что ж, хозяюшка, посидели, повеселились, пора и честь знать.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гостеприимство, за внимание и за ласку.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Спасибо, гости дорогие на добром слове. Заходите ещё на огонёк, мы вам всегда будем рады.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3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0">
              <a:srgbClr val="FFC000"/>
            </a:gs>
            <a:gs pos="3000">
              <a:schemeClr val="accent2">
                <a:lumMod val="0"/>
                <a:lumOff val="100000"/>
              </a:schemeClr>
            </a:gs>
            <a:gs pos="48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703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024">
        <p15:prstTrans prst="drape"/>
      </p:transition>
    </mc:Choice>
    <mc:Fallback xmlns="">
      <p:transition spd="slow" advTm="40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105</Words>
  <Application>Microsoft Office PowerPoint</Application>
  <PresentationFormat>Широкоэкранный</PresentationFormat>
  <Paragraphs>9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Monotype Corsiva</vt:lpstr>
      <vt:lpstr>Times New Roman</vt:lpstr>
      <vt:lpstr>Тема Office</vt:lpstr>
      <vt:lpstr>ФОЛЬКЛОРНЫЙ ПРАЗДНИК «ПОСИДЕЛКИ»  </vt:lpstr>
      <vt:lpstr>Пояснительная записка: Фольклорный праздник «Деревенские посиделки» рассчитан на детей старшей и подготовительной группы. Данное мероприятие построено на игровой основе. Используются юмор, шутки, небылицы, прибаутки, задорные пляски, частушки, песни. Праздник позволяет не только изучать историю русского народа, но и самим детям почувствовать себя жителями старой русской деревни, используя речь своих прабабушек и прадедушек,  исполняя старые забытые песни, знакомясь с  бытом  русского народа. Цель мероприятия: приобщение детей к культурному наследию родного народа, уважение к родному языку, почтение к народным традициям и обычаям. Задачи: - формировать осознанное патриотическое чувство, основываясь на понимании духовных ценностей, традиций народной культуры; -прививать желание знать и изучать русский фольклор; -воспитывать у детей любовь и уважение к народному творчеству, народным традициям; -воспитывать понимание истории культуры русских обычаев и традиций, пробуждать в сердцах младших школьников чувство любви к отечеству. Оборудование:  деревенская изба с русской печкой, сундуками, лавками и домашней утварью, на полу – домотканые половики, сито, решето, скатерть, ухват, коромысло, горшок, кочерга, самовар, ложка, русские народные костюмы (для участников и ведущей).         </vt:lpstr>
      <vt:lpstr> Ведущая: На завалинках, в светёлке иль на брёвнышках каких Собирались посиделки пожилых и молодых. При лучине ли сидели, иль под светлый небосвод –   Говорили, песни пели и водили хоровод. ( звучит русская народная музыка) Хозяйка: Добро пожаловать гости званые и желанные! Всех в нашу избу приглашаем, душевно встречаем! Не смущайтесь, не стесняйтесь, удобно располагайтесь! Рады вас видеть у себя в гостях. Здесь для вас, для гостей дорогих, будет праздник большой, праздник радостный! По обычаю, по старинному – посиделки называется. Мы гостей встречаем вкусным, румяным караваем. Хлеб и соль, означает приветствие и пожелание добра. Пожалуйте, гости дорогие! Веселья вам да радости! ( входят дети в русском наряде) Хозяйка: Здравствуйте, проходите, будьте как дома! Гость: Не беспокойся хозяюшка,  мы дома не лежим и в гостях не стоим! Хозяйка: У нас для каждого найдётся и местечко и словечко! Гость: Гости – люди подневольные, где посадят там и сидят! Хозяйка: Редкий гость никогда не в тягость! Гость: Дома сидеть – ничего не высидеть. Решили на людей поглядеть да себя показать! Хозяйка: Гостю – почет, хозяину – честь! Гость: Туда голуби летают, где их привечают! Хозяйка: Давно мы вас ждем – поджидаем, праздник без вас не начинаем! Гость: Ехали мы мимо, да завернули до дыму! </vt:lpstr>
      <vt:lpstr>Хозяйка: Собралось к нам гостей со всех волостей. Ну что ж, доброе начало, как говорится, половина дела. Припасли мы для вас забавушек на всякий вкус. Кому – сказку, кому – правду, кому – песенку. Удобно ли вам, гости дорогие? Всем ли видно? Всем ли слышно? Всем ли место хватило? Гость: Гостям – то, известное дело, хватило места, а вот не тесновато ли хозяевам? Хозяйка: В тесноте, да не в обиде! Сядем рядком да поговорим ладком! Гостья: Хозяйка в дому – что оладушек в меду! Она прибирает, ко всем добра бывает, одна за всех отвечает Хозяйка: Всех дочурок нарядила, нарядила, обшила, прясть, вышивать научила. (   Р.Н.Танец «Было у матушки 12 дочерей) Хозяйка: Полно песни распевать, пора и за работу. Не будет скуки, коли заняты руки. (мальчики принимаются за работу. Топор, дрова, молоток, табурет) А ну – ка, дочки берите нитки, пяльца, иголки, Будем петь – вышивать, старину вспоминать. ( под русскую мелодию работают) Ребёнок: Весело живется, весело и работа даётся! Игла – барыня сквозь холст проходит –  Расписной узор наводит. ( показывает вышивку) Все: Ух! Красиво – то как! Хозяйка: Всех в гости пригласили, а кого же мы забыли? ( за печкой падает ложка) Васенька, ты ли это балуешь? Вася: Нет, не я! </vt:lpstr>
      <vt:lpstr>Машенька, может, ты балуешь? Маша: Нет, не я! Хозяйка: Ой – ё –ёй! Дедушку – то домового забыли, В горницу – то не пригласили! ( за печкой стук.) Домовёнок Кузя: Апчхи! Хозяйка: Здравствуй дедушка Домовой, чего ты шалишь? Кузя: А с чаво бы мне не шалить? Нужно было меня в дом позвать, каши подать, - Я бы и не шалил! Хозяйка: Ну, Кузьма Кузьмич, уважь, отведай кашки – то, да с ребятами поиграй ( кормит домового кашей) Ну как? Хороша каша? Кузя: Ай! Хороша… Как куснешь, так уснешь, Как вскочишь, ёще захочешь! Хозяйка: Кузя, а Кузя, а что ты ещё ребятам приготовил? Не прячь, покажи. Кузя: Я за печкой сижу, лапти вяжу! На вот Васеньке примерь! Васенька: Знатные лапти – век не сносить. Кузя: Что ребятушки, призадумались, пригорюнились? Для вас у меня есть игра – забава. (Сложи поленницу)  Хозяйка: Сынок сходи за водицей! Ребенок: Живот болит. Хозяйка: Сынок иди кашу есть! Ребёнок: Ну что ж (встаёт, потягивается) Раз мать зовёт, надо идти. Хозяйка: А Дуняша наша встала, дубовы ведёрки взяла, за водицей ключевою пошла. </vt:lpstr>
      <vt:lpstr>( Р.н.песня «Пошла Млада за водой» ) Ведущая: На Руси уж так идёт, что талантливый народ Сам себе и жнец, и швец, и на дудочке игрец. И блоху он подкуёт, дом добротный возведёт, Утварь всю по дому справит,  Чашей полной дом тот станет. Хозяйка: А сейчас мы убедимся в мастерстве и ловкости наших красавиц. Ведь с детство не научишься, всю жизнь намучишься.  Ну – ка, кто хочет своё уменье показать? Нужно бублички  на низать и верёвочкой связать. (Игра «Бублички») Хозяйка: Это только начало, а что будет впереди, приготовься и гляди. Вдоль по улице во конец шёл удалый молодец Не товар продать – себя людям показать. (Р.Н.Песня «Молодчик») Первый Молодчик: Здравствуй хозяюшка! Здравствуйте, девицы! Второй Молодчик: А чего вы тут скучаете? Наверное нас дожидаете? Девица: А с чем пришли? Первый Молодчик: Пришли на вас поглядеть, себя показать. Чай,  тоже не лыком шиты! Девица: А частушки знаете? Второй Молодчик: Знаем! Эх, и потешим же мы хозяюшку!.. Встанем, братцы, все рядком да частушки пропоём! Девица: Эй, девчушки – хохотушки, запоём и мы частушки, Запевайте веселей, чтоб порадовать гостей! (Частушки)   </vt:lpstr>
      <vt:lpstr>Молодчик: Да… частушки могут петь! А дозволь поглядеть, какие они у тебя хозяюшки. Пусть зерно переберут. Хозяйка: Это они мигом. ( перебирают зерно) Сразу видно мастерицы. Надо всем у них учиться. А вы, добры молодцы, покажите свою ловкость: кто пробежит гусиным шагом из конца в конец? ( Игра « Гусиные бега») Хозяйка: Что – то пляска не видна? Девочки: Нет, неправда, вот она! Мальчики: Плясуны нехороши! Девочки: Сам пойди да попляши! Мальчики: Мы присядем, ногу в бок! Девочки: А мы ногу на носок! Мальчики: Топотушками пойдём! Девочки: А мы сядем отдохнём! Мальчики: С вами мы плясать пойдем, Девочки: Лучше после отдохнем! Хозяйка: Ох! Пустая голова! Позабыла гостинцы раздать! Подходи  - налетай: шёлк, платки и атлас. Это – Машеньке, Это – Дашеньке, Это – Ксюшеньке, Это – Лушеньке, А это – маленькой Катюшеньке! Уж вы гостя – то уважьте с обновками! (Р,н. танец с платочками)  </vt:lpstr>
      <vt:lpstr>Хозяйка: Дальше бой скороговорок, разрешите нам начать. Кто – то пусть скороговорит, остальных прошу молчать Гость: Ну что ж, говори свою скороговорку. Нам её повторить, что комара словить. Хозяйка: Слушайте, запоминайте, да складно, быстро повторяйте: Три сороки тараторки Тараторили на горке! ( дети повторяют) Хозяйка: Ай да молодцы! Славно, славно у вас получается! А теперь пора добры молодцы свою силушку показать. ( борьба на руках) Молодцы богатыри! Ведущая: Играми да плясками сыт не будешь. Славится наш народ гостеприимством  да угощением знатным.  Прошу гости дорогие к столу. Гость: Ну что ж, хозяюшка, посидели, повеселились, пора и честь знать. Спасибо за гостеприимство, за внимание и за ласку. Хозяйка: Спасибо, гости дорогие на добром слове. Заходите ещё на огонёк, мы вам всегда будем рады.    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ФОЛЬКЛОРНЫЙ ПРАЗДНИК «ПОСИДЕЛКИ»</dc:title>
  <dc:creator>Sergey</dc:creator>
  <cp:lastModifiedBy>Sergey</cp:lastModifiedBy>
  <cp:revision>14</cp:revision>
  <dcterms:created xsi:type="dcterms:W3CDTF">2019-02-02T13:32:04Z</dcterms:created>
  <dcterms:modified xsi:type="dcterms:W3CDTF">2019-05-10T11:57:39Z</dcterms:modified>
</cp:coreProperties>
</file>