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57" r:id="rId11"/>
    <p:sldId id="259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-kopilka.ru/blogs/elena-yurevna-jarkina/prirodohranyi-socialno-obrazovatelnyi-proekt-yekoljata-doshkoljata.html" TargetMode="External"/><Relationship Id="rId2" Type="http://schemas.openxmlformats.org/officeDocument/2006/relationships/hyperlink" Target="https://needlewoman.ru/articles/kto-takie-ekolyata-i-chem-oni-zanimayutsya-rasskaz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detskii-sad/vospitatelnaya-rabota/2019/03/28/rabochaya-programma-po-kursu-ekologicheskoe-vospitani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mnica"/>
          <p:cNvPicPr/>
          <p:nvPr/>
        </p:nvPicPr>
        <p:blipFill>
          <a:blip r:embed="rId2" cstate="print"/>
          <a:srcRect l="24256" t="12626" r="52625" b="13636"/>
          <a:stretch>
            <a:fillRect/>
          </a:stretch>
        </p:blipFill>
        <p:spPr bwMode="auto">
          <a:xfrm>
            <a:off x="7956376" y="0"/>
            <a:ext cx="100811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halun"/>
          <p:cNvPicPr/>
          <p:nvPr/>
        </p:nvPicPr>
        <p:blipFill>
          <a:blip r:embed="rId3" cstate="print"/>
          <a:srcRect l="68586" t="17844" r="11268" b="17538"/>
          <a:stretch>
            <a:fillRect/>
          </a:stretch>
        </p:blipFill>
        <p:spPr bwMode="auto">
          <a:xfrm>
            <a:off x="251520" y="0"/>
            <a:ext cx="8640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lochka"/>
          <p:cNvPicPr/>
          <p:nvPr/>
        </p:nvPicPr>
        <p:blipFill>
          <a:blip r:embed="rId4" cstate="print"/>
          <a:srcRect l="76166" t="8442" r="6772" b="13915"/>
          <a:stretch>
            <a:fillRect/>
          </a:stretch>
        </p:blipFill>
        <p:spPr bwMode="auto">
          <a:xfrm>
            <a:off x="7596336" y="4365104"/>
            <a:ext cx="1296144" cy="20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ihonya"/>
          <p:cNvPicPr/>
          <p:nvPr/>
        </p:nvPicPr>
        <p:blipFill>
          <a:blip r:embed="rId5" cstate="print"/>
          <a:srcRect l="64574" t="12911" r="3370" b="4545"/>
          <a:stretch>
            <a:fillRect/>
          </a:stretch>
        </p:blipFill>
        <p:spPr bwMode="auto">
          <a:xfrm>
            <a:off x="323528" y="4293096"/>
            <a:ext cx="1440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abirint42.ru/wp-content/uploads/2018/05/ea9f52afc37daf754a6e887b29190fe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645024"/>
            <a:ext cx="50405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696744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 образовательный проект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«Эколята - дошколята»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2296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Экологическое воспитание дошкольников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63813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Воспитатель: Собинова М.М.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varia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088494" cy="2304256"/>
          </a:xfrm>
          <a:prstGeom prst="rect">
            <a:avLst/>
          </a:prstGeom>
          <a:noFill/>
        </p:spPr>
      </p:pic>
      <p:pic>
        <p:nvPicPr>
          <p:cNvPr id="15362" name="Picture 2" descr="http://ds30.omsk.obr55.ru/files/2022/04/ikp03d9ny-6jpg-2021-12-21-084701urg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04283"/>
            <a:ext cx="2520801" cy="24031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484784"/>
            <a:ext cx="8244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 году, президентом РФ  было подписано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природоохранном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социально-образовательном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Эколята - Дошколята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Данный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направлен 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культуры и культуры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ПК\Desktop\d7cab850e8db9880fac71412f3223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365104"/>
            <a:ext cx="3816424" cy="22441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Знакомство с образами сказочных героев «Эколят» – друзей и защитников Природы;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xn--b1adcxrbp.xn--p1ai/wp-content/uploads/2020/03/yekolyata-kostroma-sled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7137196" cy="29962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Знакомство с образами сказочных героев «Эколят» – друзей и защитников Природы;</a:t>
            </a:r>
            <a:r>
              <a:rPr lang="ru-RU" sz="2800" b="1" i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Подружиться с Природой, понять и полюбить её помогут тебе весёлые сказочные герои “Эколята” – друзья и защитники Природы.</a:t>
            </a:r>
          </a:p>
          <a:p>
            <a:pPr marL="400050" indent="-4000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Веселые жёлуди родились в лесу, знают про него всё или почти всё. У них много друзей, приятелей и просто знакомых. Конечно, как и все дети, они иногда любят пошалить.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Умница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Ёлочка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Шалун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lun"/>
          <p:cNvPicPr/>
          <p:nvPr/>
        </p:nvPicPr>
        <p:blipFill>
          <a:blip r:embed="rId2" cstate="print"/>
          <a:srcRect l="3111" t="56134" r="82049" b="5204"/>
          <a:stretch>
            <a:fillRect/>
          </a:stretch>
        </p:blipFill>
        <p:spPr bwMode="auto">
          <a:xfrm>
            <a:off x="7271792" y="3573016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mnica"/>
          <p:cNvPicPr/>
          <p:nvPr/>
        </p:nvPicPr>
        <p:blipFill>
          <a:blip r:embed="rId3" cstate="print"/>
          <a:srcRect l="24256" t="12626" r="52625" b="13636"/>
          <a:stretch>
            <a:fillRect/>
          </a:stretch>
        </p:blipFill>
        <p:spPr bwMode="auto">
          <a:xfrm>
            <a:off x="5652120" y="4941168"/>
            <a:ext cx="1440160" cy="17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ihonya"/>
          <p:cNvPicPr/>
          <p:nvPr/>
        </p:nvPicPr>
        <p:blipFill>
          <a:blip r:embed="rId4" cstate="print"/>
          <a:srcRect l="64574" t="10331" r="3370" b="4545"/>
          <a:stretch>
            <a:fillRect/>
          </a:stretch>
        </p:blipFill>
        <p:spPr bwMode="auto">
          <a:xfrm>
            <a:off x="1331640" y="5342705"/>
            <a:ext cx="1080120" cy="15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84482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вместе они охраняют и берегут природу, помогают детям понять, как заботиться о птицах, животных, насекомых, как ухаживать за растениями и т.д.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Образы сказочных героев можно  использовать  при оформление групп и прогулочных площадок, дневников наблюдений за природой, птицами и насекомыми. Также разработать сценарии образовательной деятельности и развлечений с их участием. С детьми старших групп можно провести экологический праздник, путешествие, приключение.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Образы героев можно использовать при создании презентаций, интерактивных игр для детей в детском саду.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Знакомство с образами сказочных героев «Эколят» – друзей и защитников Природы»</a:t>
            </a:r>
          </a:p>
          <a:p>
            <a:pPr marL="400050" indent="-400050"/>
            <a:r>
              <a:rPr lang="ru-RU" sz="2800" dirty="0" smtClean="0"/>
              <a:t>Сказочные герои разработаны  Зотовой Т. В.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lochka"/>
          <p:cNvPicPr/>
          <p:nvPr/>
        </p:nvPicPr>
        <p:blipFill>
          <a:blip r:embed="rId5" cstate="print"/>
          <a:srcRect l="76166" t="8442" r="5334" b="13915"/>
          <a:stretch>
            <a:fillRect/>
          </a:stretch>
        </p:blipFill>
        <p:spPr bwMode="auto">
          <a:xfrm>
            <a:off x="3419873" y="5229200"/>
            <a:ext cx="1080120" cy="14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Используемая литература: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Горькова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Л.Г. Сценарии занятий по экологическому воспитанию дошкольников (средняя, старшая, подготовительная группы) / Л.Г.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Горькова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А.В. Кочергина, Л.А. Обухова. - Москва: ВАКО, 2005. – 240 с. - (Дошкольники: учим, развиваем, воспитываем).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иколаева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 Н. Теория и методика экологического образования детей, —М.: Издательский центр «Академия»,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«ОТ РОЖДЕНИЯ ДО ШКОЛЫ» / Под ред. Н.Е.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Васильевой, —4-е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— М.: МОЗАИКА- СИНТЕЗ, 2016.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Серебренникова Т.А. Экологическое образование в дошкольном возрасте.- 2-е изд.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.- М., 2008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О.А. Ознакомление с природой в детском саду. Старшая группа. — М.: МОЗАИКА-СИНТЕЗ, 2015.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 А. Экологическое воспитание в детском саду. Программа и методические рекомендации. —М.: МОЗАИКА- СИНТЕЗ, 2005.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Интернет источники: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https://needlewoman.ru/articles/kto-takie-ekolyata-i-chem-oni-zanimayutsya-rasskaz.html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https://ped-kopilka.ru/blogs/elena-yurevna-jarkina/prirodohranyi-socialno-obrazovatelnyi-proekt-yekoljata-doshkoljata.html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https://nsportal.ru/detskii-sad/vospitatelnaya-rabota/2019/03/28/rabochaya-programma-po-kursu-ekologicheskoe-vospitanie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honya"/>
          <p:cNvPicPr/>
          <p:nvPr/>
        </p:nvPicPr>
        <p:blipFill>
          <a:blip r:embed="rId2" cstate="print"/>
          <a:srcRect l="64574" t="10331" r="3370" b="4545"/>
          <a:stretch>
            <a:fillRect/>
          </a:stretch>
        </p:blipFill>
        <p:spPr bwMode="auto">
          <a:xfrm>
            <a:off x="323528" y="3717032"/>
            <a:ext cx="1905285" cy="28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halun"/>
          <p:cNvPicPr/>
          <p:nvPr/>
        </p:nvPicPr>
        <p:blipFill>
          <a:blip r:embed="rId3" cstate="print"/>
          <a:srcRect l="3111" t="56134" r="82049" b="5204"/>
          <a:stretch>
            <a:fillRect/>
          </a:stretch>
        </p:blipFill>
        <p:spPr bwMode="auto">
          <a:xfrm>
            <a:off x="6516216" y="3068960"/>
            <a:ext cx="22669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umnica"/>
          <p:cNvPicPr/>
          <p:nvPr/>
        </p:nvPicPr>
        <p:blipFill>
          <a:blip r:embed="rId4" cstate="print"/>
          <a:srcRect l="24256" t="12626" r="52625" b="13636"/>
          <a:stretch>
            <a:fillRect/>
          </a:stretch>
        </p:blipFill>
        <p:spPr bwMode="auto">
          <a:xfrm>
            <a:off x="6588224" y="260648"/>
            <a:ext cx="20931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lochka"/>
          <p:cNvPicPr/>
          <p:nvPr/>
        </p:nvPicPr>
        <p:blipFill>
          <a:blip r:embed="rId5" cstate="print"/>
          <a:srcRect l="76166" t="8442" r="5334" b="13915"/>
          <a:stretch>
            <a:fillRect/>
          </a:stretch>
        </p:blipFill>
        <p:spPr bwMode="auto">
          <a:xfrm>
            <a:off x="251520" y="188640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177281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ВНИМАНИЕ!!!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allbox.ru/wallpapers/main/201507/51c2fde679ec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628800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 проекта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проекта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Участники проекта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работы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образами сказочных героев «Эколят» – друзей и защитников Природы;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Список литературы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Социально-образовательный проект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«Эколята - дошколята»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lochka"/>
          <p:cNvPicPr/>
          <p:nvPr/>
        </p:nvPicPr>
        <p:blipFill>
          <a:blip r:embed="rId2" cstate="print"/>
          <a:srcRect l="4733" t="11039" r="67245" b="9452"/>
          <a:stretch>
            <a:fillRect/>
          </a:stretch>
        </p:blipFill>
        <p:spPr bwMode="auto">
          <a:xfrm>
            <a:off x="6732240" y="620688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ihonya"/>
          <p:cNvPicPr/>
          <p:nvPr/>
        </p:nvPicPr>
        <p:blipFill>
          <a:blip r:embed="rId3" cstate="print"/>
          <a:srcRect l="64574" t="10331" r="3370" b="4545"/>
          <a:stretch>
            <a:fillRect/>
          </a:stretch>
        </p:blipFill>
        <p:spPr bwMode="auto">
          <a:xfrm>
            <a:off x="179512" y="188640"/>
            <a:ext cx="14401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umnica"/>
          <p:cNvPicPr/>
          <p:nvPr/>
        </p:nvPicPr>
        <p:blipFill>
          <a:blip r:embed="rId4" cstate="print"/>
          <a:srcRect l="58480" t="12626" r="10165" b="10992"/>
          <a:stretch>
            <a:fillRect/>
          </a:stretch>
        </p:blipFill>
        <p:spPr bwMode="auto">
          <a:xfrm>
            <a:off x="179512" y="4725144"/>
            <a:ext cx="1800199" cy="19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halun"/>
          <p:cNvPicPr/>
          <p:nvPr/>
        </p:nvPicPr>
        <p:blipFill>
          <a:blip r:embed="rId5" cstate="print"/>
          <a:srcRect l="3111" t="56134" r="82049" b="5204"/>
          <a:stretch>
            <a:fillRect/>
          </a:stretch>
        </p:blipFill>
        <p:spPr bwMode="auto">
          <a:xfrm>
            <a:off x="7452320" y="4365104"/>
            <a:ext cx="14401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дошкольном возрасте закладывается фундамент конкретных представлений и знаний о природе. 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Природное окружение представляет большие возможности для разнообразной деятельности детей, для формирования экологической культуры, что влияет на развитие их нравственных, патриотических чувств и интеллектуальных способностей.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089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ребёнка дошкольного возраста  </a:t>
            </a:r>
            <a:r>
              <a:rPr lang="ru-RU" sz="2800" dirty="0" smtClean="0"/>
              <a:t>системы ценностных отношений к природе, её животному и растительному миру,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к малой Родине, своему Отечеству.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deas-4life.ru/wp-content/uploads/2021/05/5-1-768x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0420"/>
            <a:ext cx="4464496" cy="3249548"/>
          </a:xfrm>
          <a:prstGeom prst="rect">
            <a:avLst/>
          </a:prstGeom>
          <a:noFill/>
        </p:spPr>
      </p:pic>
      <p:sp>
        <p:nvSpPr>
          <p:cNvPr id="1028" name="AutoShape 4" descr="https://pickimage.ru/wp-content/uploads/images/detskie/forestinpictures/lesvkartinkah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chistova-dmdou12.edumsko.ru/uploads/6000/21693/persona/news/nasek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41692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mnica"/>
          <p:cNvPicPr/>
          <p:nvPr/>
        </p:nvPicPr>
        <p:blipFill>
          <a:blip r:embed="rId2" cstate="print"/>
          <a:srcRect l="24256" t="12626" r="52625" b="13636"/>
          <a:stretch>
            <a:fillRect/>
          </a:stretch>
        </p:blipFill>
        <p:spPr bwMode="auto">
          <a:xfrm>
            <a:off x="6804248" y="3933056"/>
            <a:ext cx="21602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38842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Задачи проекта: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разнообразием животного и растительного мира его малой родины, показать неповторимость, величие, силу и красоту природы;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понимания ребёнком неразделимого единства человека и природы, понимание общечеловеческой ценности природы;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ребёнку осознать необходимость сохранения, охраны и спасения природы для выживания на земле самого человека;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потребности принимать активное участие в природоохранной и экологической деятельности.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в учебно-образовательном процессе дошкольных образовательных организаций образов сказочных героев «Эколят» – друзей и защитников Природы;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3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dirty="0" smtClean="0"/>
              <a:t>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направлен на</a:t>
            </a:r>
          </a:p>
          <a:p>
            <a:pPr marL="400050" indent="-4000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педагогических работников образовательных организаций,</a:t>
            </a:r>
          </a:p>
          <a:p>
            <a:pPr marL="400050" indent="-4000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воспитателей ДОУ,  </a:t>
            </a:r>
          </a:p>
          <a:p>
            <a:pPr marL="400050" indent="-4000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родителей,  </a:t>
            </a:r>
          </a:p>
          <a:p>
            <a:pPr marL="400050" indent="-4000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 среднего и старшего дошкольного возраста.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https://lifeo.ru/wp-content/uploads/beregite-prirodu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69847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culture.ru/storage/images/2efd8a3c-d8df-5d2b-9536-937ccc5034b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456384" cy="240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Традиционные методы: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(наблюдения, рассматривание картин и иллюстраций, демонстрация моделей, просмотр кинофильмов о природе). Данные методы позволяют сформировать у детей яркие, конкретные представления о природе.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(экологические игры, элементарные опыты, моделирование, труд в природе). Уточняются представления детей, углубляют их путем установления связей и отношений между отдельными предметами и явлениями природы, приводят в систему полученные знания, упражняют  дошкольников в применении знаний.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(рассказы воспитателя и детей, чтение художественных произведений о природе, беседы, использование фольклорных материалов).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Инновационные методы: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использование элементов ТРИЗ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использование приемов мнемотехники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проблемное обучение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наглядное моделирование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6247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прослушивание тематических сказок и рассказов;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•2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задание и игра;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викторина;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просмотр фрагментов фильма или телевизионной передачи;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3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праздник;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тематическое мероприятие;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4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тематическое оформление помещения;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•5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прогулка и работа на природе;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опыта;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tatic6.depositphotos.com/1003377/598/i/950/depositphotos_5987051-stock-photo-boy-examining-with-a-magnif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389501" cy="331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beldou2.ru/wp-content/uploads/2019/08/IMG_2054-1024x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822867" cy="254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77768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Инструментарий  реализации проекта: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Тематические книги; хрестоматии; альбомы и тетради для раскрашивания;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Наглядные и раздаточные материалы;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Художественные, познавательные и научно-популярные произведения;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Энциклопедические и справочные издания;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Художественные, телевизионные, учебные, документальные, научно-популярные и другие фильмы, их фрагменты и кадры;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Театральные постановки, их фрагменты и элементы;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Выставки, ярмарки и различные тематические экспозиции;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Опытные участки «Наш огород»;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Различные мероприятия, праздники, олимпиады, шествия и акции;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Всероссийский фестиваль &amp;quot;Праздник Эколят - молодых защитников Природы&amp;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627</TotalTime>
  <Words>797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Экологическое воспитание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дошкольников</dc:title>
  <dc:creator>ПК</dc:creator>
  <cp:lastModifiedBy>ПК</cp:lastModifiedBy>
  <cp:revision>68</cp:revision>
  <dcterms:created xsi:type="dcterms:W3CDTF">2022-08-23T06:43:55Z</dcterms:created>
  <dcterms:modified xsi:type="dcterms:W3CDTF">2022-11-04T12:07:09Z</dcterms:modified>
</cp:coreProperties>
</file>