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57" r:id="rId12"/>
    <p:sldId id="284" r:id="rId13"/>
    <p:sldId id="259" r:id="rId14"/>
    <p:sldId id="261" r:id="rId15"/>
    <p:sldId id="274" r:id="rId16"/>
    <p:sldId id="262" r:id="rId17"/>
    <p:sldId id="273" r:id="rId18"/>
    <p:sldId id="264" r:id="rId19"/>
    <p:sldId id="282" r:id="rId20"/>
    <p:sldId id="283" r:id="rId21"/>
    <p:sldId id="275" r:id="rId22"/>
    <p:sldId id="272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698" autoAdjust="0"/>
  </p:normalViewPr>
  <p:slideViewPr>
    <p:cSldViewPr>
      <p:cViewPr>
        <p:scale>
          <a:sx n="60" d="100"/>
          <a:sy n="60" d="100"/>
        </p:scale>
        <p:origin x="-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D8E8-1D15-46CB-A36E-0F2A86CFBF0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1CC2-3EF7-4F0A-B33D-BF4217913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4CE0-8EE6-41BD-B05B-DA0D13C6D92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50;\Downloads\&#1076;&#1083;&#1103;%20&#1089;&#1083;&#1072;&#1081;&#1076;%20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1gai.ru/publ/518081-razlichnye-tipy-koles-kak-oni-izgotovlen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1gai.ru/publ/518081-razlichnye-tipy-koles-kak-oni-izgotovlen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gai.ru/publ/518081-razlichnye-tipy-koles-kak-oni-izgotovlen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История создания транспорта</a:t>
            </a:r>
            <a:endParaRPr lang="ru-RU" sz="6000" dirty="0"/>
          </a:p>
        </p:txBody>
      </p:sp>
      <p:pic>
        <p:nvPicPr>
          <p:cNvPr id="4" name="для слайд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advClick="0" advTm="241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2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74441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Колеса для автомобилей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Изобретение диска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Эволюция колеса продолжилась с изобретением диска. Он появился благодаря расчетам, которые показали более низкие затраты на его производство. В процессе производства обод легко преобразовывался в прямую металлическую полосу, а сам диск не менее быстро штамповался из листа металла. Затем оба элемента соединяли при помощи сварки или же скрепляли каким-то другим способом. В результате получалось колесо, характеризующееся легкостью, жесткостью, устойчивостью к повреждениям и, что немаловажно, доступностью.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AutoShape 4" descr="Ассоциации &quot;Архе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изобретение колеса крат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7416824" cy="2190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96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Затем, чтобы </a:t>
            </a:r>
            <a:r>
              <a:rPr lang="ru-RU" dirty="0" smtClean="0"/>
              <a:t>перевозить грузы человек придумал телегу.</a:t>
            </a:r>
            <a:endParaRPr lang="ru-RU" dirty="0"/>
          </a:p>
        </p:txBody>
      </p:sp>
      <p:pic>
        <p:nvPicPr>
          <p:cNvPr id="4" name="Содержимое 3" descr="http://prizmaschastya.com/wp-content/uploads/2013/10/waggon-sHD-3-750x5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80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 - зимняя повозка на полозьях. </a:t>
            </a:r>
            <a:endParaRPr lang="ru-RU" dirty="0"/>
          </a:p>
        </p:txBody>
      </p:sp>
      <p:pic>
        <p:nvPicPr>
          <p:cNvPr id="4" name="Содержимое 3" descr="Дорожна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66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Arial" pitchFamily="34" charset="0"/>
                <a:cs typeface="Arial" pitchFamily="34" charset="0"/>
              </a:rPr>
              <a:t>Сбил из досок деревянный ящик, приладил колёса, впряг в телегу лошадь и стал перевозить грузы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Фото мужика в необычной телеге, фотографии лошадей в дерев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879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</a:t>
            </a:r>
            <a:r>
              <a:rPr lang="ru-RU" sz="3200" dirty="0" smtClean="0"/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Зимаков Е.В. - Конный транспор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376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40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Получилась хорошая повозка для перевозки груза и людей.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Сюжетно-ролевые игры - Игрульки24 интернет магазин игрушек, мягкие игрушки, детские игрушки, игруш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68072" cy="5310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73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168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Формула Счастья - свадебное агентство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987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Управлял каретой кучер, сидящий на облучке. Четырёхколёсные, закрытые, они могли перевозить людей, их вещи: багаж, почту.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возный промысел в викторианском Лондоне &quot; Шерлок Паб - концептуальный пивной па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52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Пролетка - легкий открытый четырехколесный экипаж</a:t>
            </a:r>
            <a:endParaRPr lang="ru-RU" dirty="0"/>
          </a:p>
        </p:txBody>
      </p:sp>
      <p:pic>
        <p:nvPicPr>
          <p:cNvPr id="4" name="Содержимое 3" descr="Истории Петербурга- я.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976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появился первый в мире трамвай.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стория Москвы в картинках Старые карты Москвы и Подмосковья % Moscow history in pictures Old maps of Moscow and environ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945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1gai.ru/uploads/posts/2017-02/1488163290_whe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04456" cy="3972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чего началось изобретение колеса?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1960" y="1340768"/>
            <a:ext cx="4680520" cy="48245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колесо появилось в Месопотамии, на территории современного Ирака. Вот только предназначалось оно не для транспортировки. Его использовали в бытовых целях. При этом примерно в 3200 г. до нашей эры начали появляться месопотамские колесницы. Какая же колесница без колес? Поэтому можно считать, что привычное в нашем понимании колесо было изобретено именно в тот период.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669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Вот такой трамвай  ходил по нашему городу, его тянули лошади, а назывался такой трамвай – конка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Фотографии, добавленные 16 февраля 2013 г. - СТТ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4936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692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Позже появилась паровая машина.</a:t>
            </a:r>
            <a:endParaRPr lang="ru-RU" dirty="0"/>
          </a:p>
        </p:txBody>
      </p:sp>
      <p:pic>
        <p:nvPicPr>
          <p:cNvPr id="31746" name="Picture 2" descr="Из истории автомоби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2715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38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втомобиль Бэнца, купить у Yaroslav Ufimcev, цена 06 847 монет, отзывы от Yaroslav Ufimcev, фото от 25 февраля vorotila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9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Позже у машин появились двери, стёкла, но, самое главное, на колёса надели резиновые надувные шины. 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Скачать Старинные автомобили фото и описание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92488" cy="5112568"/>
          </a:xfrm>
          <a:prstGeom prst="rect">
            <a:avLst/>
          </a:prstGeom>
          <a:noFill/>
        </p:spPr>
      </p:pic>
      <p:pic>
        <p:nvPicPr>
          <p:cNvPr id="33796" name="Picture 4" descr="Скачать авто, автомобиль, ретро, Другие марки, фото, обои, картинка #396495 - www.KoToFo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56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Менялся их внешний вид, улучшалась конструкция, возросла скорость движения, машины стали более удобными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Фотографии Astermius.io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92476" cy="5184576"/>
          </a:xfrm>
          <a:prstGeom prst="rect">
            <a:avLst/>
          </a:prstGeom>
          <a:noFill/>
        </p:spPr>
      </p:pic>
      <p:pic>
        <p:nvPicPr>
          <p:cNvPr id="36868" name="Picture 4" descr="Ретро автомо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332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современные автомобили, которые встречаются на улицах нашего города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Skoda SuperB - Фото Шкода, Обои Шкода, Шкода Картинки, Автомобили Шкода, #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248472" cy="2664296"/>
          </a:xfrm>
          <a:prstGeom prst="rect">
            <a:avLst/>
          </a:prstGeom>
          <a:noFill/>
        </p:spPr>
      </p:pic>
      <p:pic>
        <p:nvPicPr>
          <p:cNvPr id="37892" name="Picture 4" descr="Ford, прототип, авто, машины, автомобили, фото, обои, картинка #12272656 - a-matat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819650"/>
          </a:xfrm>
          <a:prstGeom prst="rect">
            <a:avLst/>
          </a:prstGeom>
          <a:noFill/>
        </p:spPr>
      </p:pic>
      <p:pic>
        <p:nvPicPr>
          <p:cNvPr id="37894" name="Picture 6" descr="https://im1-tub-ru.yandex.net/i?id=d361a9c85bab59ae67152c0b495cc48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320480" cy="2736304"/>
          </a:xfrm>
          <a:prstGeom prst="rect">
            <a:avLst/>
          </a:prstGeom>
          <a:noFill/>
        </p:spPr>
      </p:pic>
      <p:pic>
        <p:nvPicPr>
          <p:cNvPr id="37896" name="Picture 8" descr="Топ-10 наименьших двигателей, доступных в современных автомо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4248472" cy="2701429"/>
          </a:xfrm>
          <a:prstGeom prst="rect">
            <a:avLst/>
          </a:prstGeom>
          <a:noFill/>
        </p:spPr>
      </p:pic>
      <p:pic>
        <p:nvPicPr>
          <p:cNvPr id="1026" name="Picture 2" descr="Авто - Транспорт (грузоперевозки) в Москве - ГРУЗОПЕРЕВОЗКИ ПО ВСЕЙ РОССИИ от 1т до 20т, так же СБОРНЫЕ ГРУЗЫ - 8(925)780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4392488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изобретение колеса крат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44432"/>
            <a:ext cx="3757592" cy="35944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4536504" cy="63367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создания возникла в процессе рубки бревен.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выяснили, что если их слегка подталкивать, то они будут катиться. А подталкивать можно, подложив под бревно крепкую палку. Так заодно был изобретен и рычаг. Следующей идеей было транспортировать на катящихся бревнах другое бревно, положив его наискосок. Древние египтяне подобным образом уже «катали» огромные статуи из камня.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928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где появилось коле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4576315" cy="42167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4536504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Дальнейшее развитие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началу второго тысячелетия до новой эры колеса уже оснащались гнутым ободом и ступицей, деревянными спицами. Тысячелетия спустя, чтобы повысить прочность наружной части обода, его стали обивать металлическими полосками.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715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где появилось коле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4576315" cy="42167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4536504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Дальнейшее развитие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Колесную «тягу» в это время начали использовать не только в транспортных целях.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Колесо являлось ведущим звеном и в конструкциях иных, тогда еще примитивных, механизмов.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были водоподъемники, гончарные круги, токарные станки, прялки и т.д.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23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олес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104456" cy="2550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45638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Дальнейшее развитие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Первые колесницы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Грузы грузами, но человеку хотелось иметь и транспортные средства для своего передвижения, и через какое-то время они возникли в виде первых колесниц. Запряженные ослами, буйволами или мулами, они служили транспортом лишь людям зажиточным да военным. </a:t>
            </a:r>
          </a:p>
        </p:txBody>
      </p:sp>
      <p:sp>
        <p:nvSpPr>
          <p:cNvPr id="33796" name="AutoShape 4" descr="Ассоциации &quot;Архе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Ассоциации &quot;Археос&quot;"/>
          <p:cNvPicPr>
            <a:picLocks noChangeAspect="1" noChangeArrowheads="1"/>
          </p:cNvPicPr>
          <p:nvPr/>
        </p:nvPicPr>
        <p:blipFill>
          <a:blip r:embed="rId4" cstate="print"/>
          <a:srcRect l="8905" t="17785" r="11703" b="13236"/>
          <a:stretch>
            <a:fillRect/>
          </a:stretch>
        </p:blipFill>
        <p:spPr bwMode="auto">
          <a:xfrm>
            <a:off x="4860032" y="3861048"/>
            <a:ext cx="4032448" cy="2575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93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2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90465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Дальнейшее развитие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Колеса новых времен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еще до нашей эры, но уже в Европе, продолжалось дальнейшее развитие колеса.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Кельты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первыми стали делать металлический обод, а затем и полностью колесо.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Такими колеса оставались много столетий, не развивая свою конструкцию дальше. Новое усовершенствование – шины – появилось лишь в XVIII веке. Поначалу они были парусиновыми, значительно позже их стали делать из резины. </a:t>
            </a:r>
          </a:p>
        </p:txBody>
      </p:sp>
      <p:sp>
        <p:nvSpPr>
          <p:cNvPr id="33796" name="AutoShape 4" descr="Ассоциации &quot;Архе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7831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стория ко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09565"/>
            <a:ext cx="4248472" cy="3148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74441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Дальнейшее развитие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изобретение и совершенствование колеса явилось самым эпическим открытием на земле. Благодаря ему практически произошла транспортная революция, к которой в XIX веке подключились железная дорога со своими паровозами да вагонами, а также речной транспорт с первыми колесными речными пароходами. А когда началась автомобильная эра, конструкция колеса стала совершенствоваться постоянно.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AutoShape 4" descr="Ассоциации &quot;Архе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6661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стория ко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37112"/>
            <a:ext cx="2952328" cy="2187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13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Колеса для автомобилей</a:t>
            </a:r>
          </a:p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Автомобильными колесами в конце XIX века наряду с выпуском автомашин занялся инженер Карл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Этот автомобиль, к сожалению, не сохранившийся для истории, больше был похож на велосипед о трех колесах, но зато эти колеса были резиновые. </a:t>
            </a:r>
          </a:p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 «первооткрывателями» автомобильной резины стали братья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Мишлен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, основавшие знаменитую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шиноизготовительную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фабрику, которая со временем превратилась в компанию – лидера в этой отрасли.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AutoShape 4" descr="Ассоциации &quot;Архе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4447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785</Words>
  <Application>Microsoft Office PowerPoint</Application>
  <PresentationFormat>Экран (4:3)</PresentationFormat>
  <Paragraphs>54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История создания транспорта</vt:lpstr>
      <vt:lpstr> С чего началось изобретение колеса?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Затем, чтобы перевозить грузы человек придумал телегу.</vt:lpstr>
      <vt:lpstr>Сани - зимняя повозка на полозьях. </vt:lpstr>
      <vt:lpstr>Сбил из досок деревянный ящик, приладил колёса, впряг в телегу лошадь и стал перевозить грузы.</vt:lpstr>
      <vt:lpstr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животного. </vt:lpstr>
      <vt:lpstr>Получилась хорошая повозка для перевозки груза и людей. </vt:lpstr>
      <vt:lpstr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vt:lpstr>
      <vt:lpstr>Управлял каретой кучер, сидящий на облучке. Четырёхколёсные, закрытые, они могли перевозить людей, их вещи: багаж, почту.</vt:lpstr>
      <vt:lpstr>Пролетка - легкий открытый четырехколесный экипаж</vt:lpstr>
      <vt:lpstr>Затем появился первый в мире трамвай.</vt:lpstr>
      <vt:lpstr>Вот такой трамвай  ходил по нашему городу, его тянули лошади, а назывался такой трамвай – конка</vt:lpstr>
      <vt:lpstr>Позже появилась паровая машина.</vt:lpstr>
      <vt:lpstr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vt:lpstr>
      <vt:lpstr>Позже у машин появились двери, стёкла, но, самое главное, на колёса надели резиновые надувные шины. </vt:lpstr>
      <vt:lpstr>Менялся их внешний вид, улучшалась конструкция, возросла скорость движения, машины стали более удобными</vt:lpstr>
      <vt:lpstr>Это современные автомобили, которые встречаются на улицах нашего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транспорта</dc:title>
  <dc:creator>ДОМ</dc:creator>
  <cp:lastModifiedBy>ПК</cp:lastModifiedBy>
  <cp:revision>36</cp:revision>
  <dcterms:created xsi:type="dcterms:W3CDTF">2015-05-02T17:08:47Z</dcterms:created>
  <dcterms:modified xsi:type="dcterms:W3CDTF">2023-01-30T13:59:08Z</dcterms:modified>
</cp:coreProperties>
</file>