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61" r:id="rId2"/>
    <p:sldId id="257" r:id="rId3"/>
    <p:sldId id="258" r:id="rId4"/>
    <p:sldId id="262" r:id="rId5"/>
    <p:sldId id="263" r:id="rId6"/>
    <p:sldId id="260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103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EAF8829-F482-4424-AC56-2AB9E4F89655}" type="datetimeFigureOut">
              <a:rPr lang="ru-RU" smtClean="0"/>
              <a:pPr/>
              <a:t>30.01.2023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1EEBC05-F177-47BB-80AB-EB77E158CD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5;&#1050;\Desktop\&#1076;&#1083;&#1103;%20&#1089;&#1083;&#1072;&#1081;&#1076;&#1086;&#1074;%20&#1089;&#1082;&#1072;&#1079;&#1082;&#1080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762B859-5F1C-4862-B06D-37810BE7EC6E}"/>
              </a:ext>
            </a:extLst>
          </p:cNvPr>
          <p:cNvSpPr/>
          <p:nvPr/>
        </p:nvSpPr>
        <p:spPr>
          <a:xfrm>
            <a:off x="1580827" y="1317359"/>
            <a:ext cx="898260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родителей:</a:t>
            </a:r>
            <a:endParaRPr lang="ru-RU" sz="3600" b="0" i="0" dirty="0"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«Роль сказки в воспитании детей»</a:t>
            </a:r>
          </a:p>
          <a:p>
            <a:pPr algn="ctr"/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3600" b="1" i="0" dirty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0" i="0" dirty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</a:t>
            </a:r>
            <a:endParaRPr lang="ru-RU" sz="3600" b="0" i="0" dirty="0" smtClean="0"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r>
              <a:rPr lang="ru-RU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algn="r"/>
            <a:endParaRPr lang="ru-RU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  <a:p>
            <a:pPr algn="ctr"/>
            <a:endParaRPr lang="ru-RU" sz="1200" dirty="0" smtClean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950768" y="105490"/>
            <a:ext cx="290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для слайдов сказ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3180" y="3009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264177"/>
      </p:ext>
    </p:extLst>
  </p:cSld>
  <p:clrMapOvr>
    <a:masterClrMapping/>
  </p:clrMapOvr>
  <p:transition advClick="0" advTm="1185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E34A2C7-7196-484B-BE0B-3CCF84C2A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525821"/>
      </p:ext>
    </p:extLst>
  </p:cSld>
  <p:clrMapOvr>
    <a:masterClrMapping/>
  </p:clrMapOvr>
  <p:transition advClick="0" advTm="19001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s://s0.slide-share.ru/s_slide/2847826bb54c686e39a1aa183a999d09/a295257a-d700-486d-b0b0-9db82b02665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9839"/>
            <a:ext cx="12192000" cy="6907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3930507"/>
      </p:ext>
    </p:extLst>
  </p:cSld>
  <p:clrMapOvr>
    <a:masterClrMapping/>
  </p:clrMapOvr>
  <p:transition advClick="0" advTm="24273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s://myslide.ru/documents_7/dd4d502c111d93d8fc41eacbc68c64e5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63930507"/>
      </p:ext>
    </p:extLst>
  </p:cSld>
  <p:clrMapOvr>
    <a:masterClrMapping/>
  </p:clrMapOvr>
  <p:transition advClick="0" advTm="15319"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5d90c546-8b63-45f1-b03c-d7d26816fd71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</p:cSld>
  <p:clrMapOvr>
    <a:masterClrMapping/>
  </p:clrMapOvr>
  <p:transition advTm="21310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70A6247-3C84-46CD-86DE-72B02CEAD8B8}"/>
              </a:ext>
            </a:extLst>
          </p:cNvPr>
          <p:cNvSpPr/>
          <p:nvPr/>
        </p:nvSpPr>
        <p:spPr>
          <a:xfrm>
            <a:off x="280219" y="339213"/>
            <a:ext cx="10928555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Рекомендуемые сказки для детей 3-4 лет</a:t>
            </a:r>
          </a:p>
          <a:p>
            <a:pPr indent="449580" algn="ctr"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Русские народные сказки: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solidFill>
                <a:srgbClr val="FF0000"/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«Волк и семеро козлят»,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dirty="0" smtClean="0">
                <a:solidFill>
                  <a:srgbClr val="002060"/>
                </a:solidFill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избушка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«Курочка Ряба», «Репка», «Теремок», «Коза-дереза», «Кот, петух и лиса», «Лиса и журавль», «Маша и медведь», «Петушок и бобовое зернышко»,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Снегурушка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лиса».</a:t>
            </a:r>
          </a:p>
          <a:p>
            <a:pPr indent="450215" algn="just">
              <a:spcAft>
                <a:spcPts val="0"/>
              </a:spcAft>
            </a:pPr>
            <a:endParaRPr lang="ru-RU" sz="2400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Сказки народов мира: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«Как лисичка бычка обидела»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эск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.), «Крошка Малышка» (шотл.), «Упрямые козы»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узб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.), «Воробей и лиса»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болг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.), «Как собака друга искала»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мордов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.), «Кого испугались»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алб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.), «Колосок» (укр.), «Почему кот моется после еды» (лит.), «У солнышка в гостях» (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словацк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400" b="0" i="0" dirty="0">
              <a:solidFill>
                <a:srgbClr val="33333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3452.jpg"/>
          <p:cNvPicPr>
            <a:picLocks noChangeAspect="1"/>
          </p:cNvPicPr>
          <p:nvPr/>
        </p:nvPicPr>
        <p:blipFill>
          <a:blip r:embed="rId2" cstate="print"/>
          <a:srcRect t="26596" r="1385"/>
          <a:stretch>
            <a:fillRect/>
          </a:stretch>
        </p:blipFill>
        <p:spPr>
          <a:xfrm>
            <a:off x="224764" y="4778477"/>
            <a:ext cx="4819184" cy="2079523"/>
          </a:xfrm>
          <a:prstGeom prst="ellipse">
            <a:avLst/>
          </a:prstGeom>
        </p:spPr>
      </p:pic>
      <p:pic>
        <p:nvPicPr>
          <p:cNvPr id="6" name="Рисунок 5" descr="курочка.jpg"/>
          <p:cNvPicPr>
            <a:picLocks noChangeAspect="1"/>
          </p:cNvPicPr>
          <p:nvPr/>
        </p:nvPicPr>
        <p:blipFill>
          <a:blip r:embed="rId3" cstate="print"/>
          <a:srcRect l="2616" t="18495" r="3405" b="24301"/>
          <a:stretch>
            <a:fillRect/>
          </a:stretch>
        </p:blipFill>
        <p:spPr>
          <a:xfrm>
            <a:off x="6174659" y="4748981"/>
            <a:ext cx="6017341" cy="2109019"/>
          </a:xfrm>
          <a:prstGeom prst="ellipse">
            <a:avLst/>
          </a:prstGeom>
        </p:spPr>
      </p:pic>
      <p:pic>
        <p:nvPicPr>
          <p:cNvPr id="5" name="Рисунок 4" descr="репка.jpg"/>
          <p:cNvPicPr>
            <a:picLocks noChangeAspect="1"/>
          </p:cNvPicPr>
          <p:nvPr/>
        </p:nvPicPr>
        <p:blipFill>
          <a:blip r:embed="rId4" cstate="print"/>
          <a:srcRect t="3657" r="3262"/>
          <a:stretch>
            <a:fillRect/>
          </a:stretch>
        </p:blipFill>
        <p:spPr>
          <a:xfrm>
            <a:off x="4214288" y="4881716"/>
            <a:ext cx="3037002" cy="1976284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87766140"/>
      </p:ext>
    </p:extLst>
  </p:cSld>
  <p:clrMapOvr>
    <a:masterClrMapping/>
  </p:clrMapOvr>
  <p:transition advClick="0" advTm="14040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f65519b-fe28-4460-86dc-7e7b89531780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4358"/>
            <a:ext cx="12191999" cy="6872357"/>
          </a:xfrm>
        </p:spPr>
      </p:pic>
    </p:spTree>
  </p:cSld>
  <p:clrMapOvr>
    <a:masterClrMapping/>
  </p:clrMapOvr>
  <p:transition advTm="0"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2985</TotalTime>
  <Words>25</Words>
  <Application>Microsoft Office PowerPoint</Application>
  <PresentationFormat>Произвольный</PresentationFormat>
  <Paragraphs>20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ПК</cp:lastModifiedBy>
  <cp:revision>18</cp:revision>
  <dcterms:created xsi:type="dcterms:W3CDTF">2021-03-22T11:30:12Z</dcterms:created>
  <dcterms:modified xsi:type="dcterms:W3CDTF">2023-01-30T14:19:42Z</dcterms:modified>
</cp:coreProperties>
</file>