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B27A2-F99C-4F05-863D-374373D2954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5BB07-9BF5-4BA7-B749-055A8E373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1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1BB1-CCBB-40EE-8559-AF23667C3CD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8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8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6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0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7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0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4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7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2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6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8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1EB7-0AC0-4FEB-9FCC-353EC25FC556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D283-A944-49B9-B9C9-39DAB0121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349/0001eb90-99c82ea0/3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95737" y="500042"/>
            <a:ext cx="383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МБДОУ г. Иркутска детский сад № 36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53328" y="2622465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Дидактическое пособие </a:t>
            </a:r>
            <a:endParaRPr lang="ru-RU" sz="3600" b="1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«Логокуб» </a:t>
            </a:r>
            <a:r>
              <a:rPr lang="ru-RU" sz="3600" b="1" dirty="0">
                <a:solidFill>
                  <a:srgbClr val="000066"/>
                </a:solidFill>
                <a:cs typeface="Times New Roman" panose="02020603050405020304" pitchFamily="18" charset="0"/>
              </a:rPr>
              <a:t>в работе с детьми с ТНР</a:t>
            </a:r>
            <a:r>
              <a:rPr 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14937" y="5575886"/>
            <a:ext cx="4708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Подготовила: </a:t>
            </a:r>
            <a:r>
              <a:rPr lang="ru-RU" dirty="0" err="1" smtClean="0">
                <a:solidFill>
                  <a:srgbClr val="000066"/>
                </a:solidFill>
              </a:rPr>
              <a:t>Чикишева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>
                <a:solidFill>
                  <a:srgbClr val="000066"/>
                </a:solidFill>
              </a:rPr>
              <a:t>Н.Н. </a:t>
            </a:r>
            <a:r>
              <a:rPr lang="ru-RU" dirty="0" smtClean="0">
                <a:solidFill>
                  <a:srgbClr val="000066"/>
                </a:solidFill>
              </a:rPr>
              <a:t>воспитатель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349/0001eb90-99c82ea0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8"/>
            <a:ext cx="12192000" cy="6871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01002" y="316731"/>
            <a:ext cx="10536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Логокуб</a:t>
            </a:r>
            <a:r>
              <a:rPr lang="ru-RU" sz="2000" dirty="0">
                <a:solidFill>
                  <a:srgbClr val="FF0000"/>
                </a:solidFill>
              </a:rPr>
              <a:t> – многофункциональное нетрадиционное дидактическое пособие для детей 3-7 лет.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15420" r="6194" b="4366"/>
          <a:stretch/>
        </p:blipFill>
        <p:spPr>
          <a:xfrm>
            <a:off x="1052022" y="918499"/>
            <a:ext cx="3602290" cy="2464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01" y="918499"/>
            <a:ext cx="3366971" cy="2519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l="24264" t="16918" r="17715" b="11181"/>
          <a:stretch>
            <a:fillRect/>
          </a:stretch>
        </p:blipFill>
        <p:spPr bwMode="auto">
          <a:xfrm>
            <a:off x="7191066" y="4546531"/>
            <a:ext cx="2147470" cy="199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42197" y="3623201"/>
            <a:ext cx="10194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Цель игрового пособия:</a:t>
            </a:r>
            <a:r>
              <a:rPr lang="ru-RU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развитие всех компонентов речевой системы:    лексико-грамматического строя речи, фонематического восприятия, звукопроизношения, слоговой структуры слова, связной речи, познавательных процессов, а также развитие зрительного восприятия, формы и цвета.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803" y="4546531"/>
            <a:ext cx="2264743" cy="21686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r="7014"/>
          <a:stretch/>
        </p:blipFill>
        <p:spPr>
          <a:xfrm rot="5400000">
            <a:off x="5166108" y="1117738"/>
            <a:ext cx="2514670" cy="216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39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349/0001eb90-99c82ea0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4"/>
            <a:ext cx="12191999" cy="68648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2197" y="428604"/>
            <a:ext cx="1015393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cs typeface="EucrosiaUPC" pitchFamily="18" charset="-34"/>
              </a:rPr>
              <a:t>Задачи работы  с дидактическим пособием </a:t>
            </a:r>
            <a:r>
              <a:rPr lang="ru-RU" sz="2400" dirty="0" err="1">
                <a:solidFill>
                  <a:srgbClr val="FF0000"/>
                </a:solidFill>
                <a:cs typeface="EucrosiaUPC" pitchFamily="18" charset="-34"/>
              </a:rPr>
              <a:t>Логокуб</a:t>
            </a:r>
            <a:r>
              <a:rPr lang="ru-RU" sz="2400" dirty="0">
                <a:solidFill>
                  <a:srgbClr val="FF0000"/>
                </a:solidFill>
                <a:cs typeface="EucrosiaUPC" pitchFamily="18" charset="-34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  Создать эмоционально положительное настроение.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  Развивать интерес и побуждение к действиям.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  Формировать представления о предметах: сравнивать по свойствам и признакам 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формировать умение чередовать предметы по цвету, размеру, форме.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Развивать мелкую моторику рук: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Формировать навык совместного выполнения задания: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Формировать и активизировать словарь ребенка: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Развивать восприятие: зрительное, осязательное.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Развивать наглядно – действенное, образное мышление, внимание, память, воображение.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Развивать </a:t>
            </a:r>
            <a:r>
              <a:rPr lang="ru-RU" sz="2400" dirty="0" smtClean="0"/>
              <a:t>умение </a:t>
            </a:r>
            <a:r>
              <a:rPr lang="ru-RU" sz="2400" dirty="0"/>
              <a:t>понимать количественную характеристику совокупностей из отдельных предметов (один, много, ни одного).</a:t>
            </a:r>
          </a:p>
          <a:p>
            <a:pPr>
              <a:buFont typeface="Wingdings" pitchFamily="2" charset="2"/>
              <a:buChar char="ü"/>
            </a:pP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1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349/0001eb90-99c82ea0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648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85648" y="644689"/>
            <a:ext cx="7028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Дидактическая игра «Подбери по цвету»</a:t>
            </a:r>
          </a:p>
          <a:p>
            <a:r>
              <a:rPr lang="ru-RU" sz="2000" dirty="0" smtClean="0"/>
              <a:t>Цель: закреплять представление о цвете, учить использовать в речи детей качественные прилагательные.</a:t>
            </a:r>
          </a:p>
          <a:p>
            <a:endParaRPr lang="ru-RU" sz="2000" dirty="0" smtClean="0"/>
          </a:p>
          <a:p>
            <a:r>
              <a:rPr lang="ru-RU" sz="2000" dirty="0" smtClean="0"/>
              <a:t>Ход игры: педагог </a:t>
            </a:r>
            <a:r>
              <a:rPr lang="ru-RU" sz="2000" dirty="0" smtClean="0"/>
              <a:t>предлагает </a:t>
            </a:r>
            <a:r>
              <a:rPr lang="ru-RU" sz="2000" dirty="0" smtClean="0"/>
              <a:t>ребенку выбрать из предложенных картинок те картинки, которые будут такого же цвета, что и грань куба, назвать их по цвету и прикрепить к соответствующей грани куба.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r="7014"/>
          <a:stretch/>
        </p:blipFill>
        <p:spPr>
          <a:xfrm rot="5400000">
            <a:off x="1437447" y="598983"/>
            <a:ext cx="2620160" cy="2256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0"/>
          <a:stretch/>
        </p:blipFill>
        <p:spPr>
          <a:xfrm rot="5400000">
            <a:off x="1436632" y="3839728"/>
            <a:ext cx="2662675" cy="2216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312693" y="3432412"/>
            <a:ext cx="73015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Дидактическая игра «Подбери по форме»</a:t>
            </a:r>
            <a:endParaRPr lang="ru-RU" sz="2000" dirty="0" smtClean="0"/>
          </a:p>
          <a:p>
            <a:r>
              <a:rPr lang="ru-RU" sz="2000" dirty="0" smtClean="0"/>
              <a:t>Цель: закреплять представления детей о геометрических фигурах.</a:t>
            </a:r>
          </a:p>
          <a:p>
            <a:endParaRPr lang="ru-RU" sz="2000" dirty="0" smtClean="0"/>
          </a:p>
          <a:p>
            <a:r>
              <a:rPr lang="ru-RU" sz="2000" dirty="0" smtClean="0"/>
              <a:t>Ход игры: педагог размещает на каждой грани куба в планке-кармане предметные картинки по одной лексической теме. По углам куба расположены картинки-схемы геометрических фигур (круг, квадрат, овал, треугольник и т.п.). Предлагает ребенку выбрать по форме картинки, которые похожи на геометрические фигуры и прикрепить их к граням куба.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90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349/0001eb90-99c82ea0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4"/>
            <a:ext cx="12191999" cy="6864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44704" y="294512"/>
            <a:ext cx="7260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dirty="0" smtClean="0">
                <a:solidFill>
                  <a:srgbClr val="FF0000"/>
                </a:solidFill>
                <a:effectLst/>
              </a:rPr>
              <a:t>Дидактическая игра «Определи первый звук в слове»</a:t>
            </a:r>
            <a:endParaRPr lang="ru-RU" sz="2000" b="0" i="0" dirty="0" smtClean="0">
              <a:solidFill>
                <a:srgbClr val="FF0000"/>
              </a:solidFill>
              <a:effectLst/>
            </a:endParaRPr>
          </a:p>
          <a:p>
            <a:pPr algn="just"/>
            <a:r>
              <a:rPr lang="ru-RU" sz="2000" b="1" i="1" dirty="0" smtClean="0">
                <a:solidFill>
                  <a:srgbClr val="000000"/>
                </a:solidFill>
                <a:effectLst/>
              </a:rPr>
              <a:t>Цель игры: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 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</a:rPr>
              <a:t>упражнять детей в выделении первого звука в слове.</a:t>
            </a:r>
            <a:endParaRPr lang="ru-RU" sz="2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2000" b="1" i="1" dirty="0" smtClean="0">
                <a:solidFill>
                  <a:srgbClr val="000000"/>
                </a:solidFill>
                <a:effectLst/>
              </a:rPr>
              <a:t>Ход игры: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 </a:t>
            </a:r>
            <a:r>
              <a:rPr lang="ru-RU" sz="2000" b="0" i="0" dirty="0" smtClean="0">
                <a:solidFill>
                  <a:srgbClr val="000000"/>
                </a:solidFill>
                <a:effectLst/>
              </a:rPr>
              <a:t>перед началом игры</a:t>
            </a:r>
            <a:r>
              <a:rPr lang="ru-RU" sz="2000" b="1" i="0" dirty="0" smtClean="0">
                <a:solidFill>
                  <a:srgbClr val="000000"/>
                </a:solidFill>
                <a:effectLst/>
              </a:rPr>
              <a:t> 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</a:rPr>
              <a:t>педагог размещает на  грани куба в планке-кармане предметные картинки по одной теме. В центре грани помещает букву. Затем дает задание: выбрать из предложенных картинок те картинки, в названии которых слышится первый заданный звук и прикрепить ее на грань с соответствующей буквой.</a:t>
            </a:r>
            <a:endParaRPr lang="ru-RU" sz="20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383" y="294512"/>
            <a:ext cx="2640306" cy="2984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915" y="3412942"/>
            <a:ext cx="2679774" cy="30666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44704" y="3114591"/>
            <a:ext cx="72606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Дидактическая игра «Раздели слово»</a:t>
            </a:r>
            <a:endParaRPr lang="ru-RU" sz="2000" b="0" i="0" dirty="0" smtClean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 игры: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упражнять детей в умении делить слово на слоги.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 игры: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 началом игры педагог прикрепляет к четырем граням куба карточки-схемы с одной, двумя, тремя, четырьмя полосками. В планке-кармане размещает предметные картинки по заданной лексической теме. Затем дает задание: на грань с одной полоской прикрепить картинки с предметами, в названии которых один слог или одна часть слова; к другой грани – те, в названии  которых  два слога или две части слова и т.д. За правильное выполненное задание ребенок получает фишку или смайлик.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349/0001eb90-99c82ea0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4"/>
            <a:ext cx="12191999" cy="686482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7" r="9005"/>
          <a:stretch/>
        </p:blipFill>
        <p:spPr>
          <a:xfrm rot="5400000">
            <a:off x="2038203" y="511749"/>
            <a:ext cx="2532659" cy="271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291964" y="794063"/>
            <a:ext cx="62676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Дидактическая игра «Назови предметы и обобщи»</a:t>
            </a:r>
            <a:endParaRPr lang="ru-RU" sz="1400" b="0" i="0" dirty="0" smtClean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Цель: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расширять, обогащать словарь детей и закреплять в речи обобщающие понятия.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 игры:</a:t>
            </a:r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перед началом игры педагог располагает в планке-кармане предметные картинки по лексической теме. Затем дает задание: назвать каждую картинку и расположить их на грани. После этого, просит ребенка назвать все картинки одним словом.</a:t>
            </a:r>
            <a:endParaRPr lang="ru-RU" sz="20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      В усложненном варианте, в игре могут участвовать сразу четыре ребенка по четырем лексическим темам, у каждого своя грань куба. Педагог предлагает каждому ребенку по очереди достать из планки-кармана предметные картинки, назвать их, прикрепить к своей грани куба, а затем обобщить.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2" descr="D:\Гайчук\IMG_20220221_120703.jpg"/>
          <p:cNvPicPr>
            <a:picLocks noChangeAspect="1" noChangeArrowheads="1"/>
          </p:cNvPicPr>
          <p:nvPr/>
        </p:nvPicPr>
        <p:blipFill>
          <a:blip r:embed="rId4" cstate="print"/>
          <a:srcRect l="20834" t="14792" r="21872" b="12120"/>
          <a:stretch>
            <a:fillRect/>
          </a:stretch>
        </p:blipFill>
        <p:spPr bwMode="auto">
          <a:xfrm>
            <a:off x="1949445" y="3590371"/>
            <a:ext cx="2686888" cy="2564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63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301</Words>
  <Application>Microsoft Office PowerPoint</Application>
  <PresentationFormat>Широкоэкранный</PresentationFormat>
  <Paragraphs>37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EucrosiaUPC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8</cp:revision>
  <dcterms:created xsi:type="dcterms:W3CDTF">2022-06-06T02:02:51Z</dcterms:created>
  <dcterms:modified xsi:type="dcterms:W3CDTF">2022-06-06T08:10:46Z</dcterms:modified>
</cp:coreProperties>
</file>