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63" r:id="rId6"/>
    <p:sldId id="261" r:id="rId7"/>
    <p:sldId id="269" r:id="rId8"/>
    <p:sldId id="260" r:id="rId9"/>
    <p:sldId id="265" r:id="rId10"/>
    <p:sldId id="262" r:id="rId11"/>
    <p:sldId id="267" r:id="rId12"/>
    <p:sldId id="266" r:id="rId13"/>
    <p:sldId id="264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уровни до проекта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0.45</c:v>
                </c:pt>
                <c:pt idx="2">
                  <c:v>0.4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после проведения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0.42</c:v>
                </c:pt>
                <c:pt idx="2">
                  <c:v>0.18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872E-15CC-4A32-A709-AF40490F548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BC46-2E1E-47EA-B5C4-7ED09A7E5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3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BC46-2E1E-47EA-B5C4-7ED09A7E5A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7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42900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spc="-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 </a:t>
            </a:r>
            <a:r>
              <a:rPr lang="ru-RU" sz="2400" b="1" spc="-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260475" indent="-1260475" algn="ctr">
              <a:spcAft>
                <a:spcPts val="0"/>
              </a:spcAft>
            </a:pPr>
            <a:r>
              <a:rPr lang="ru-RU" sz="2400" b="1" cap="all" spc="-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формирование основ безопасности жизнедеятельности детей старшего дошкольного  возраста посредством игры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260475" indent="-1260475">
              <a:spcAft>
                <a:spcPts val="0"/>
              </a:spcAft>
            </a:pPr>
            <a:r>
              <a:rPr lang="ru-RU" sz="2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4474" y="116632"/>
            <a:ext cx="4104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Выполнил</a:t>
            </a:r>
            <a:r>
              <a:rPr lang="ru-RU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ru-RU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Фаломеева</a:t>
            </a:r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Марина Петровна</a:t>
            </a:r>
            <a:r>
              <a:rPr lang="ru-RU" sz="12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слушатель программы профессиональной переподготовки по программе  «Дошкольная педагогика и психология»</a:t>
            </a:r>
          </a:p>
          <a:p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</a:p>
          <a:p>
            <a:r>
              <a:rPr lang="ru-RU" sz="1200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6408712" cy="49545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34" y="318831"/>
            <a:ext cx="59769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 средством ознакомления детей с правилами безопасности в быту могут быть дидактические игры: «Четвертый лишний», «Хорошо - плохо», «Если случится беда?», </a:t>
            </a:r>
            <a:r>
              <a:rPr lang="ru-RU" dirty="0" smtClean="0"/>
              <a:t>«Как избежать неприятностей?» </a:t>
            </a:r>
            <a:r>
              <a:rPr lang="ru-RU" dirty="0"/>
              <a:t>и др. Можно использовать такие дидактически игры: «Кто из этих людей твои родственники», «Кто лишний», </a:t>
            </a:r>
            <a:r>
              <a:rPr lang="ru-RU" dirty="0" smtClean="0"/>
              <a:t>«Если малыш поранился», «Без паники» </a:t>
            </a:r>
            <a:r>
              <a:rPr lang="ru-RU" dirty="0"/>
              <a:t>«Правила Чистюли», «Режим дня», «Здоровые зубы», «Опасные предметы», «Первая помощь», «Дорожная азбука» и др. </a:t>
            </a:r>
          </a:p>
        </p:txBody>
      </p:sp>
      <p:pic>
        <p:nvPicPr>
          <p:cNvPr id="4" name="Picture 10" descr="http://static12.insales.ru/images/products/1/2643/2165331/large_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71826"/>
            <a:ext cx="2027783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http://buratino-y.ru/uploads/shop/products/medium/46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61193"/>
            <a:ext cx="2156426" cy="15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://planetadetstvapskov.ru/upload/shop_1/1/0/3/item_1031/shop_items_catalog_image1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64616"/>
            <a:ext cx="1808401" cy="13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.nn.ru/data/ufiles/1/2/62/88/2628874.loto_ostoroznostey_62_rub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2" y="5081326"/>
            <a:ext cx="1909427" cy="14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13285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Проявить себя, показать чему научились, дети могут в интеллектуально-познавательных играх, игровых программах. Подбор игр объединяется одним сюжетом, тематикой (игры-путешествия, занимательные викторины др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.), например, по правилам дорожного движения: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«Безопасная прогулка»,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«Улица города»,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«Самый умный на дороге»,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«Разрешается - запрещается»,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«Я знаю дорожные знаки».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://education.simcat.ru/dou103/img/1349644252_DSCN2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84" y="3717032"/>
            <a:ext cx="3257971" cy="244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lanetadetstvapskov.ru/upload/shop_1/1/0/6/item_1067/shop_items_catalog_image1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4" y="4869160"/>
            <a:ext cx="2075384" cy="15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doy43.caduk.ru/images/p7_pa0802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69" y="4173850"/>
            <a:ext cx="2947119" cy="221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ttle.com.ua/media/sp/im/139-1386342266-1-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05" y="3933056"/>
            <a:ext cx="336037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89680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Подбор конспектов организации игр (дидактических, подвижных, игр-ситуаций, ролевых) распределен по разделам</a:t>
            </a:r>
            <a:r>
              <a:rPr lang="ru-RU" sz="20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 </a:t>
            </a:r>
            <a:r>
              <a:rPr lang="ru-RU" sz="2000" dirty="0"/>
              <a:t>формированию основ пожарной </a:t>
            </a:r>
            <a:r>
              <a:rPr lang="ru-RU" sz="2000" dirty="0" smtClean="0"/>
              <a:t>безопасности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по формированию основ правил дорожного движения</a:t>
            </a:r>
            <a:r>
              <a:rPr lang="ru-RU" sz="20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по формированию основ безопасного поведения с окружающими людьми</a:t>
            </a:r>
            <a:r>
              <a:rPr lang="ru-RU" sz="20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по формированию основ безопасность дома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4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59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Результаты исследования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9116107"/>
              </p:ext>
            </p:extLst>
          </p:nvPr>
        </p:nvGraphicFramePr>
        <p:xfrm>
          <a:off x="611560" y="692696"/>
          <a:ext cx="3312368" cy="272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9995086"/>
              </p:ext>
            </p:extLst>
          </p:nvPr>
        </p:nvGraphicFramePr>
        <p:xfrm>
          <a:off x="2987824" y="3573016"/>
          <a:ext cx="383119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62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226" y="17828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результатам работы можно сделать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вывод: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детей повысился уровень знаний, умений и навыков по основам безопасности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жизнедеятельности.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media.nn.ru/data/ufiles/1/2/62/88/2628874.loto_ostoroznostey_62_rub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6" y="2983183"/>
            <a:ext cx="1909427" cy="14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lanetadetstvapskov.ru/upload/shop_1/1/0/4/item_1041/shop_items_catalog_image1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38" y="2937018"/>
            <a:ext cx="2133597" cy="15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tatic12.insales.ru/images/products/1/2643/2165331/large_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" y="4424796"/>
            <a:ext cx="2027783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karapuz-spb.ru/products_pictures/y_6b2d6805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6" y="5242075"/>
            <a:ext cx="2123455" cy="15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detsad-kitty.ru/uploads/posts/2013-09/1380547433_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46" y="5067553"/>
            <a:ext cx="2515179" cy="17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detsad-kitty.ru/uploads/posts/2014-06/1401964980_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18" y="4451872"/>
            <a:ext cx="1649980" cy="23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rayknig.ru/cover/ob/obj-opasnye-predmety-i-ivlenii-demonstracionnyj-material-dli-doma-i-detskogo-sad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49" y="4533121"/>
            <a:ext cx="1523727" cy="22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med.cap.ru/home/549/import/ae396161-c628-4096-83d8-0d61d9b8ab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87" y="1628657"/>
            <a:ext cx="2213034" cy="15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vdvsn.ru/upload/iblock/c76/c76ff9e6276e4cec4f561a43799d782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3" y="2106595"/>
            <a:ext cx="2345903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buratino-y.ru/uploads/shop/products/medium/467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63" y="2886430"/>
            <a:ext cx="2156426" cy="15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planetadetstvapskov.ru/upload/shop_1/1/0/3/item_1031/shop_items_catalog_image103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88" y="3523436"/>
            <a:ext cx="1808401" cy="13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oldacepoker.com/images/55ae01c27e5a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88" y="4490654"/>
            <a:ext cx="2013406" cy="14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skiymagazin.ru/IGRA-POOBZH_EKSTRENNYE-sITUACII-V-Kor-7sht_27644156/IGRA-POOBZH_EKSTRENNYE-sITUACII-V-Kor-7shtf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6207" r="6899" b="9381"/>
          <a:stretch/>
        </p:blipFill>
        <p:spPr bwMode="auto">
          <a:xfrm>
            <a:off x="5748940" y="3550559"/>
            <a:ext cx="1388597" cy="1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212976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20486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Актуальность и востребованность </a:t>
            </a:r>
            <a:r>
              <a:rPr lang="ru-RU" sz="2000" dirty="0"/>
              <a:t>исследуемой проблемы </a:t>
            </a:r>
            <a:r>
              <a:rPr lang="ru-RU" sz="2000" dirty="0" smtClean="0"/>
              <a:t>определяются объективной необходимостью </a:t>
            </a:r>
            <a:r>
              <a:rPr lang="ru-RU" sz="2000" dirty="0"/>
              <a:t>более раннего информирования ребенка о правилах безопасного поведения, освоение им соответствующих умений и накопления опыта безопасного поведения в быту, важности целенаправленной деятельности родителей, всех работников ДОУ.  </a:t>
            </a:r>
          </a:p>
        </p:txBody>
      </p:sp>
    </p:spTree>
    <p:extLst>
      <p:ext uri="{BB962C8B-B14F-4D97-AF65-F5344CB8AC3E}">
        <p14:creationId xmlns:p14="http://schemas.microsoft.com/office/powerpoint/2010/main" val="17833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9136" y="2924944"/>
            <a:ext cx="9036495" cy="348297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определить, теоретически обосновать формирование основ безопасности жизнедеятельности детей старшего дошкольного возраста посредством игры, подобрать конспекты организации различных видов игр по  формированию основ безопасности жизнедеятельности детей старшего дошкольного возраста</a:t>
            </a:r>
          </a:p>
          <a:p>
            <a:endParaRPr lang="ru-RU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6336704" cy="4954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основы безопасности жизнедеятельности детей старшего дошкольного возраста.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игра как средство формирования основ безопасности жизнедеятельности детей старшего дошкольного возраста.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7772400" cy="14700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проектной деятельности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66777"/>
            <a:ext cx="90364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Дать теоретический анализ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педагогической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литературы по исследуемой теме.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Подобрать и проанализировать игры для детей по формированию основ безопасности жизнедеятельности детей старшего дошкольного возраста.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Составить конспекты  игр  для  детей старшего дошкольного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возраста.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276872"/>
            <a:ext cx="799288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84505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 проекта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практико-ориентированный (прикладной).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4675" algn="l"/>
                <a:tab pos="68580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 проекта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комплексности (предметно-содержательной области) –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монопроект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Прикладная ценность проекта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подборка игр по формировании основ безопасности жизнедеятельности детей старшего дошкольного возраста могут быть  рекомендованы к использованию в работе педагогов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437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11087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обучении детей широко можно использовать самые разнообразные игры: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элементами физических упражнений и спорта;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ролевые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ситуативные игры;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театрализованные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игры-драматизации;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дидактические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макетов;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компьютерные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интеллектуально-познавательные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Ценность многих игр заключается в том, что их можно изготовить своими руками вместе с детьми из разного материала, а также придумать разные варианты игр.</a:t>
            </a:r>
          </a:p>
        </p:txBody>
      </p:sp>
    </p:spTree>
    <p:extLst>
      <p:ext uri="{BB962C8B-B14F-4D97-AF65-F5344CB8AC3E}">
        <p14:creationId xmlns:p14="http://schemas.microsoft.com/office/powerpoint/2010/main" val="29647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912768" cy="49545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Ролевая игра – форма моделирования ребёнком, прежде всего социальных отношений и свободная импровизация, не подчинённая жёстким правилам, неизменяемым условиям.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ситуативных и ролевых играх дети разыгрывают самые разнообразные проблемные ситуации («Пешеходы и водители», «Мы – пассажиры», «Регулируемый перекрёсток» и др., в которых могут показать практические навыки и умения. Дети придумывают сюжет, распределяют роли.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5 - Ольга Васильевна Смирн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387017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7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0" y="191683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Дидактические игры требуют умения расшифровывать, распутывать, разгадывать. </a:t>
            </a:r>
            <a:r>
              <a:rPr lang="ru-RU" dirty="0"/>
              <a:t>Они способствуют формированию и закреплению знаний об источниках опасности, мерах предосторожности и действиях в возможных опасных ситуациях. При проведении дидактических игр необходимо учитывать индивидуальные особенности воспитанников, </a:t>
            </a:r>
            <a:r>
              <a:rPr lang="ru-RU" dirty="0" smtClean="0"/>
              <a:t>продумывать </a:t>
            </a:r>
            <a:r>
              <a:rPr lang="ru-RU" dirty="0"/>
              <a:t>варианты заданий таким образом, чтобы их выполнение требовало усилий мысли, воли, напряжения сил, ибо без преодоления трудностей нет полноценного развития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" name="Picture 2" descr="http://geomama.ucoz.ru/_nw/3/87868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2948425" cy="220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620</TotalTime>
  <Words>639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Asus2</cp:lastModifiedBy>
  <cp:revision>36</cp:revision>
  <dcterms:created xsi:type="dcterms:W3CDTF">2015-12-11T03:04:12Z</dcterms:created>
  <dcterms:modified xsi:type="dcterms:W3CDTF">2024-01-19T06:00:19Z</dcterms:modified>
</cp:coreProperties>
</file>