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a6fd7732dc20f7e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a6fd7732dc20f7e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a6fd7732dc20f7e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a6fd7732dc20f7e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a6fd7732dc20f7e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a6fd7732dc20f7e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12785" l="0" r="0" t="0"/>
          <a:stretch/>
        </p:blipFill>
        <p:spPr>
          <a:xfrm>
            <a:off x="214250" y="177925"/>
            <a:ext cx="4357750" cy="4749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77925"/>
            <a:ext cx="4357750" cy="4749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050" y="152400"/>
            <a:ext cx="4617474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0525" y="152400"/>
            <a:ext cx="42345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419600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52400"/>
            <a:ext cx="42521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175" y="152400"/>
            <a:ext cx="4402250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6425" y="152400"/>
            <a:ext cx="42208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