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a6fd7732dc20f7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a6fd7732dc20f7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a6fd7732dc20f7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a6fd7732dc20f7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6fd7732dc20f7e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6fd7732dc20f7e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785" l="0" r="0" t="0"/>
          <a:stretch/>
        </p:blipFill>
        <p:spPr>
          <a:xfrm>
            <a:off x="214250" y="177925"/>
            <a:ext cx="4357750" cy="474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77925"/>
            <a:ext cx="4357750" cy="4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50" y="152400"/>
            <a:ext cx="461747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525" y="152400"/>
            <a:ext cx="42345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42521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75" y="152400"/>
            <a:ext cx="44022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425" y="152400"/>
            <a:ext cx="4220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