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417c7770cb48722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1417c7770cb48722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417c7770cb48722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1417c7770cb48722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417c7770cb48722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1417c7770cb48722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417c7770cb48722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417c7770cb48722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417c7770cb48722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1417c7770cb48722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f530d59907e0a37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f530d59907e0a37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f530d59907e0a37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f530d59907e0a37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f530d59907e0a37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f530d59907e0a37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417c7770cb4872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417c7770cb4872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417c7770cb48722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1417c7770cb48722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417c7770cb48722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1417c7770cb48722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417c7770cb48722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417c7770cb48722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417c7770cb48722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1417c7770cb48722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0" y="186250"/>
            <a:ext cx="8520600" cy="1495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A64D79"/>
                </a:solidFill>
              </a:rPr>
              <a:t>Подвижные игры для детей</a:t>
            </a:r>
            <a:endParaRPr>
              <a:solidFill>
                <a:srgbClr val="A64D79"/>
              </a:solidFill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499400"/>
            <a:ext cx="9143999" cy="3462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70235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759224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991600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64154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2400"/>
            <a:ext cx="8828702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428" y="0"/>
            <a:ext cx="8955144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0652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991602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524085" cy="48386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314431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9143997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991599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06449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