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17c7770cb4872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17c7770cb4872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17c7770cb4872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17c7770cb4872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17c7770cb4872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17c7770cb4872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17c7770cb4872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17c7770cb4872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17c7770cb4872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17c7770cb4872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530d59907e0a37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530d59907e0a3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530d59907e0a37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530d59907e0a37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530d59907e0a37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530d59907e0a3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17c7770cb4872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17c7770cb4872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17c7770cb4872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17c7770cb4872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17c7770cb4872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417c7770cb4872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17c7770cb4872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17c7770cb4872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17c7770cb4872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17c7770cb4872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186250"/>
            <a:ext cx="8520600" cy="14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64D79"/>
                </a:solidFill>
              </a:rPr>
              <a:t>Подвижные игры для детей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9400"/>
            <a:ext cx="9143999" cy="346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7023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922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415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882870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28" y="0"/>
            <a:ext cx="89551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65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24085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1443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399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599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644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