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2" r:id="rId7"/>
    <p:sldId id="257" r:id="rId8"/>
    <p:sldId id="271" r:id="rId9"/>
    <p:sldId id="266" r:id="rId10"/>
    <p:sldId id="278" r:id="rId11"/>
    <p:sldId id="267" r:id="rId12"/>
    <p:sldId id="279" r:id="rId13"/>
    <p:sldId id="260" r:id="rId14"/>
    <p:sldId id="259" r:id="rId15"/>
    <p:sldId id="263" r:id="rId16"/>
    <p:sldId id="264" r:id="rId17"/>
    <p:sldId id="269" r:id="rId18"/>
    <p:sldId id="26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2" d="100"/>
          <a:sy n="62" d="100"/>
        </p:scale>
        <p:origin x="14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города Иркутска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детский сад № 40.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3" y="1428736"/>
            <a:ext cx="821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 по развитию нравственно-патриотических качеств у детей.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3372" y="4500570"/>
            <a:ext cx="54726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Выполнили: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средней группы «Незабудки»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Бартенева Елена Юрьевна</a:t>
            </a:r>
          </a:p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Набеева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Екатерина Георгиевна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9" y="192880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«Символ малой Родины –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ИРКУТСКИЙ  БАБР»</a:t>
            </a:r>
          </a:p>
        </p:txBody>
      </p:sp>
      <p:pic>
        <p:nvPicPr>
          <p:cNvPr id="9" name="Рисунок 8" descr="NnRn1xz6sS0SLj89VowgD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86124"/>
            <a:ext cx="3304847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807249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Если открыть русско-персидский словарь, то в нем слову тигр соответствует персидское слово бабр.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Вероятно, русские землепроходцы принесли это слово в Прибайкалье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Даурские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земли раньше, чем распространилось слово тигр, имеющее латинское происхождение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tigris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перешло в немецкий язык как 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Tiger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Имеются свидетельства тех лет, рассказывающие, что зверь этот из китайских владений приходил в Иркутскую губернию и звероловы встречали его даже неподалеку от Якутска.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вот как трактует этот факт историк Н.Н.Сперансов, автор книги «Земельные гербы России XII-XIX веков: 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Русские люди, поселившиеся в Восточной Сибири и на Дальнем Востоке, впервые встретились с незнакомым зверем — тигром. Конечно, сильный, красивый зверь произвел на них большое впечатление. Тогда, вероятно, и было решено избрать его главной фигурой печати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 слова «тигр» тогда еще не знали.</a:t>
            </a:r>
          </a:p>
          <a:p>
            <a:pPr algn="just"/>
            <a:r>
              <a:rPr lang="ru-RU" sz="1600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Есть версия, что в Сибири сохранилось якутское название тигра, можно предположить, что первыми его в тайге видели якуты в ту пору, когда заселяли южную часть Восточной Сибири вокруг Байкала, в XIV–XV веках. Постепенно бабр исчез и по природным условиям, и по причинам антропогенным. На всем просторе Сибири в старых границах (от Урала до Тихого океана) тигры сохранились только на Дальнем Востоке, в Хабаровском и Приморском крае.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Сибирь славилась изобилием пушных зверей. Поэтому БАБРУ позволено «изловить» соболя, которого он держит в зубах на всех современных изображениях.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1008_09333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0293"/>
            <a:ext cx="4440526" cy="3321583"/>
          </a:xfrm>
          <a:prstGeom prst="rect">
            <a:avLst/>
          </a:prstGeom>
        </p:spPr>
      </p:pic>
      <p:pic>
        <p:nvPicPr>
          <p:cNvPr id="4" name="Рисунок 3" descr="IMG_20211008_18061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697318"/>
            <a:ext cx="3929090" cy="293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571480"/>
            <a:ext cx="4091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Посещение музея дало представление, что Иркутск расположен в уникальном месте.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Наша задача – показать детям, что мир за пределами городской среды богат и разнообразен. Мы соседи разных представителей флоры и фауны, которых необходимо сберечь и сохранить. И очень хочется, чтобы наши маленькие иркутяне это не забывали.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Наш край богат и красив – а мы лишь его малая часть.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929066"/>
            <a:ext cx="5891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Музейные  работники  вдохновили  нас  на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коллективную  работу,  где дети заботливо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«построили  домики»  для  своих  соседей.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дальше  мы будем учиться любить и 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беречь  свой дом – город Иркутск.</a:t>
            </a: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5-87a66f86cfcd0605bd9115864883364d2cbaf0802e22354ba67ae50f6d093eb8_b69617312496cc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143248"/>
            <a:ext cx="2143140" cy="3412900"/>
          </a:xfrm>
          <a:prstGeom prst="rect">
            <a:avLst/>
          </a:prstGeom>
        </p:spPr>
      </p:pic>
      <p:pic>
        <p:nvPicPr>
          <p:cNvPr id="4" name="Рисунок 3" descr="0-02-05-447619a1a49701a2a872d944fe934b12ba66d33d2a594f7902bcff5066df1000_86945523c5eb5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85728"/>
            <a:ext cx="3199328" cy="2726039"/>
          </a:xfrm>
          <a:prstGeom prst="rect">
            <a:avLst/>
          </a:prstGeom>
        </p:spPr>
      </p:pic>
      <p:pic>
        <p:nvPicPr>
          <p:cNvPr id="5" name="Рисунок 4" descr="0-02-05-66cdf5d8b72ca62e845a3bbd8c418a5f3f2682cf8a17a50204fce78cb031bcb9_dfdad7f621487d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5214974" cy="2712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4810" y="3214686"/>
            <a:ext cx="25717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рассматривания иллюстраций и фотографий, бесед и дидактических игр мы перешли к закреплению  – предложили ребятам творческое задание.</a:t>
            </a: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Свою работу предлагали показать родителям и рассказать им о животном.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IMG_20230208_10580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214686"/>
            <a:ext cx="3929058" cy="2938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20930_174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00372"/>
            <a:ext cx="3067766" cy="3596502"/>
          </a:xfrm>
          <a:prstGeom prst="rect">
            <a:avLst/>
          </a:prstGeom>
        </p:spPr>
      </p:pic>
      <p:pic>
        <p:nvPicPr>
          <p:cNvPr id="5" name="Рисунок 4" descr="IMG_20220930_16435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214290"/>
            <a:ext cx="3873829" cy="2714644"/>
          </a:xfrm>
          <a:prstGeom prst="rect">
            <a:avLst/>
          </a:prstGeom>
        </p:spPr>
      </p:pic>
      <p:pic>
        <p:nvPicPr>
          <p:cNvPr id="6" name="Рисунок 5" descr="IMG_20220930_164749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14290"/>
            <a:ext cx="4714908" cy="2731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68" y="3143248"/>
            <a:ext cx="53578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было решено – не останавливаться и создать макет, на котором найдется почетное место для изваяния БАБРА.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этом этапе мы затронули тему «деревянного кружева» Иркутска. Потому что БАБР, как символ, появился в далекие времена, когда дома нашего города были украшены «деревянным кружевом» наличников.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Именно в обрамлении деревянных домиков «под старину» наши дети сегодня встречают БАБРА в Модном квартале.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5-7030387165bf9980d94dc986e40c8525d252744b82fe311d3f3750318064ceca_89a2244bcca3a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86124"/>
            <a:ext cx="2826186" cy="2940491"/>
          </a:xfrm>
          <a:prstGeom prst="rect">
            <a:avLst/>
          </a:prstGeom>
        </p:spPr>
      </p:pic>
      <p:pic>
        <p:nvPicPr>
          <p:cNvPr id="4" name="Рисунок 3" descr="0-02-05-eb965a33715ff31ba7096115eb27a883ece309f0e63ff49926cfba98bb5ecef4_5c9198ffca0c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4988957" cy="2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3000372"/>
            <a:ext cx="55007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 деревянного зодчества закрепили аппликацией из природного материала.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Мы знакомились с «деревянным кружевом» Иркутска и у детей возникал вопрос: «А почему сейчас так не делают?».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Очень хочется верить, что наши будущие архитекторы и дизайнеры вспомнят всю эту красоту, когда в недалеком будущем будут создавать свои проекты.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Мы постарались максимально разнообразить образцы для раскрашивания: по размеру, деталям, формам.     Предлагали работать карандашами, красками, фломастерами, мелками.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IMG_20220930_165112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42852"/>
            <a:ext cx="3712469" cy="27769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111_100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500042"/>
            <a:ext cx="4643470" cy="2643206"/>
          </a:xfrm>
          <a:prstGeom prst="rect">
            <a:avLst/>
          </a:prstGeom>
        </p:spPr>
      </p:pic>
      <p:pic>
        <p:nvPicPr>
          <p:cNvPr id="4" name="Рисунок 3" descr="IMG_20221111_08474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3941070" cy="3637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714356"/>
            <a:ext cx="43580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 стариною  зодчества красив,</a:t>
            </a:r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резьбой  узоров  и  небесной  сини,</a:t>
            </a:r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Таёжный  край – иркутская  земля,</a:t>
            </a:r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 середина  матушки  России</a:t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Любовь Тарасова-Никитина</a:t>
            </a:r>
            <a:br>
              <a:rPr lang="ru-RU" sz="12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357562"/>
            <a:ext cx="4256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Удачным решением стало создание аппликаций «иркутских домиков» из готовых элементов.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О да, трудно выбрать, когда большой ассортимент. Мы обязательно научимся приклеивать ровнее, выбирать то, что сочетается и многому еще. Но сейчас радует, что наши маленькие иркутяне тянутся к красоте иркутских «деревянных кружев», и жадничают в выборе деталей. Но ведь Иркутск и прекрасен тем, что его постройки неповторимы и непохожи друг на друга.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5-f9a5727f5c14a0b743d10625a94e2f2102dbc9f3b998e159e29298ed5a5e0ea8_a2359b2a5f6851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85728"/>
            <a:ext cx="1643074" cy="2396250"/>
          </a:xfrm>
          <a:prstGeom prst="rect">
            <a:avLst/>
          </a:prstGeom>
        </p:spPr>
      </p:pic>
      <p:pic>
        <p:nvPicPr>
          <p:cNvPr id="4" name="Рисунок 3" descr="0-02-05-e6037d6b3986c1ccea11542e0bf8ceb565943dd7c378647ba8727a733dfe0eec_fb0227b2a4d87b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3714776" cy="2325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9" y="214290"/>
            <a:ext cx="27860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Самой кропотливой работой </a:t>
            </a: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создание </a:t>
            </a: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объемных сооружений.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714620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Иркутские домики завладели детскими сердцами, а мы продолжили свою работу.</a:t>
            </a:r>
          </a:p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интерес к «деревянному кружеву» требовал новых  эмоций.</a:t>
            </a:r>
          </a:p>
          <a:p>
            <a:endParaRPr lang="ru-RU" dirty="0"/>
          </a:p>
        </p:txBody>
      </p:sp>
      <p:pic>
        <p:nvPicPr>
          <p:cNvPr id="12" name="Рисунок 11" descr="IMG_20221114_16041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500438"/>
            <a:ext cx="7286676" cy="31509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5" y="214290"/>
            <a:ext cx="8429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</a:rPr>
              <a:t> II</a:t>
            </a:r>
            <a:r>
              <a:rPr lang="en-US" sz="1600" b="1" i="1" u="sng" dirty="0">
                <a:solidFill>
                  <a:srgbClr val="FF0000"/>
                </a:solidFill>
              </a:rPr>
              <a:t>I</a:t>
            </a:r>
            <a:r>
              <a:rPr lang="ru-RU" sz="1600" b="1" i="1" u="sng" dirty="0">
                <a:solidFill>
                  <a:srgbClr val="FF0000"/>
                </a:solidFill>
              </a:rPr>
              <a:t>. Заключительный этап реализации проекта.</a:t>
            </a:r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 с детьми создали свою  иркутскую  улочку.</a:t>
            </a:r>
          </a:p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357562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Надо ли говорить о радости в детских глазах, восторге от результата, который получили.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Красив ли Иркутск детскими глазами? Безусловно!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Гордятся ли маленькие иркутяне тем, что они – часть этого города?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Да, просто пока не умеют это объяснить.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мы гордимся своими маленькими дошколятами – добрыми, творческими, интересующимися.</a:t>
            </a:r>
          </a:p>
        </p:txBody>
      </p:sp>
      <p:pic>
        <p:nvPicPr>
          <p:cNvPr id="7" name="Рисунок 6" descr="IMG_20230208_104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8786842" cy="2268349"/>
          </a:xfrm>
          <a:prstGeom prst="rect">
            <a:avLst/>
          </a:prstGeom>
        </p:spPr>
      </p:pic>
      <p:pic>
        <p:nvPicPr>
          <p:cNvPr id="8" name="Рисунок 7" descr="IMG_20230208_10481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00438"/>
            <a:ext cx="4357686" cy="30885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3786190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</p:txBody>
      </p:sp>
      <p:pic>
        <p:nvPicPr>
          <p:cNvPr id="14" name="Рисунок 13" descr="IMG_20230208_10510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5429288" cy="2957082"/>
          </a:xfrm>
          <a:prstGeom prst="rect">
            <a:avLst/>
          </a:prstGeom>
        </p:spPr>
      </p:pic>
      <p:pic>
        <p:nvPicPr>
          <p:cNvPr id="8" name="Рисунок 7" descr="IMG_20230207_104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071678"/>
            <a:ext cx="3206187" cy="428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2199" y="357166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Когда работа сделана «своими руками»,  дети особенно трепетно и бережно относятся к результату.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3357562"/>
            <a:ext cx="535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Теперь мы уверенно можем сказать, что дошкольники нашей группы могут похвастаться своими знаниями о символе нашей малой Родины – БАБРЕ.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Но на этом наша работа не остановится. В ближайшее время нам предстоит изучить флаг, гербы Иркутска и Иркутской области. Именно здесь чаще всего используется уже знакомый нам символ.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пока ребята нашей группы, приходя в сад, удивляют нас рассказами, что видели БАБРА на этикетках с минеральной водой и коробках с конфетами.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3582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Хочется сказать, что еще проделана лишь малая часть работы в этом направлении и ко всему сказанному использовались и другие формы работы с детьми: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Организация воспитательно-образовательной деятельности, беседы.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Дидактические игры и упражнения.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Использование художественного слова.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Чтение потешек, стихотворений.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Развлечения.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Выполнение коллективных творческих работ.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Наблюдения на прогулках.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Организация игрового пространства для доступной самостоятельной деятельности дошкольников.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Подвижные игры.</a:t>
            </a:r>
          </a:p>
          <a:p>
            <a:endParaRPr lang="ru-RU" sz="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впереди еще много  планов и задумок. Мы подрастем и узнаем о значении нашего города для развития страны: о великих героях нашего города, о заводах и фабриках, о культурном наследии, которое создали и создают иркутяне. Мы узнаем, что живем в Сибири, богатой своими недрами, флорой и фауной. Что  владеем богатыми природными ресурсами нашего края.</a:t>
            </a: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Работа по нравственно-патриотическому воспитанию  не может быть эпизодической, она многогранна и продолжительна. И мы продолжим.</a:t>
            </a:r>
          </a:p>
          <a:p>
            <a:endParaRPr lang="ru-RU" sz="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пока мы – маленькие дошколята, которые живут в самом красивом городе,  который любим и учимся беречь.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7154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Проект: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долгосрочный – 1 год, групповой, исследовательски-творческий.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Воспитывать патриотизм необходимо с раннего детства, не забывая о том, что патриотизм у каждого формируется индивидуально. Одним из ведущих факторов формирования патриотического сознания детей является воспитание любви к самому близкому окружению ребёнка – семье, дому, детскому саду и своему городу.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 (4-5 лет), родители воспитанников, воспитатели группы.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Цель проекта: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у детей нравственно – патриотических чувств; формирование духовно – нравственного отношения к родному городу, через  знакомство с доступными дошкольникам фактами его истории, самобытностью и символами.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Задачи проекта: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Формировать интерес дошкольников к своей малой Родине. Познакомить с символом города и области – Бабром; познакомить дошкольников с использованием этого символа в регионе.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речь.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Воспитывать любовь к родному городу. Чувство гордости за свою принадлежность к этому региону. Побуждать детей к выполнению общественно значимых заданий, к добрым делам для  бережного отношения к окружающему.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Предоставлять детям возможность разнообразно и свободно проявлять свои интересы, иметь личное время для занятий любимым делом. Способствовать активному сотворчеству детей и их родителей.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386452_7-p-foni-dlya-prezentatsii-bezhevie-tona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Формы работы с детьми: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Организация воспитательно-образовательной деятельности, беседы.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Дидактические игры и упражнения.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Использование художественного слова.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Чтение потешек, стихотворений.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Развлечения.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Выполнение коллективных творческих работ.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Наблюдения в природе.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Организация игрового пространства для доступной самостоятельной деятельности дошкольников.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9. Подвижные игры.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Формы работы с родителями: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Индивидуальные беседы.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Консультации в родительском уголке.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Привлечение родителей к созданию игрового пространства: изготовление наглядного материала, игровых зон.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Опросы для родителей.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Проведение совместных с детьми мероприятий.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77867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Проявление интереса к своему краю, желание знакомиться с окружающим миром.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Воспитание чувства гордости  за свою малую Родину.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Расширение знаний детей о жизни в городе.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Приобщить детей к общечеловеческим ценностям, из которых складывается впоследствии важнейшее чувство – любовь к Родине.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Формирование первоначальных знаний у дошкольников о символике Иркутской области.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Развитие у детей мимики, моторики, внимания, памяти, воображения.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Увеличение словарного запаса детей, формирование выразительной и эмоциональной речи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850112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Подготовительный этап: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Определение педагогами темы, целей и задач, содержания проекта, прогнозирование результата;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Обсуждение с родителями проекта, выяснение возможностей, средств, необходимых для реализации проекта, определение содержания, длительности проекта и участия в нем родителей.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Изучение методической литературы по данной теме.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Составление плана мероприятий.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Подбор методической литературы.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II. Основной этап реализации проекта:</a:t>
            </a:r>
          </a:p>
          <a:p>
            <a:pPr algn="just"/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Проведение мероприятий.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Привлечение родителей к непосредственному участию в проводимых мероприятиях.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Написание конспектов проводимых мероприятий.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Обогащение предметно развивающей среды в группе.</a:t>
            </a:r>
          </a:p>
          <a:p>
            <a:pPr lvl="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Заключительный этап реализации проекта:</a:t>
            </a:r>
          </a:p>
          <a:p>
            <a:pPr algn="just"/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Подведение итогов реализации проекта.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Планирование дальнейшей работы по теме, с учетом полученных результатов.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Обобщение результатов работы в форме закрепления полученных знаний, формулировки выводов, и по возможности составление рекомендаций, презентация опыта. </a:t>
            </a:r>
          </a:p>
          <a:p>
            <a:pPr lvl="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одержимое 5" descr="IMG_20221114_124246_152.jpg"/>
          <p:cNvPicPr>
            <a:picLocks noChangeAspect="1"/>
          </p:cNvPicPr>
          <p:nvPr/>
        </p:nvPicPr>
        <p:blipFill>
          <a:blip r:embed="rId3" cstate="print"/>
          <a:srcRect l="3733" r="5799"/>
          <a:stretch>
            <a:fillRect/>
          </a:stretch>
        </p:blipFill>
        <p:spPr>
          <a:xfrm>
            <a:off x="6929454" y="3571876"/>
            <a:ext cx="1841904" cy="2714644"/>
          </a:xfrm>
          <a:prstGeom prst="rect">
            <a:avLst/>
          </a:prstGeom>
        </p:spPr>
      </p:pic>
      <p:pic>
        <p:nvPicPr>
          <p:cNvPr id="4" name="Picture 2" descr="C:\Users\Nikolai\Desktop\IMG_20221114_124801_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14290"/>
            <a:ext cx="4286281" cy="25411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786058"/>
            <a:ext cx="86439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Подготовительный этап.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Чтобы узнать в себе ИРКУТЯНИНА, дети должны познакомиться со своим городом.   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Увидеть его многогранность, самобытность, неповторимость. 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этой целью мы подготовили альбомы для детей: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«Иркутск глазами художников» - с репродукциями картин родного города.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«Было - стало» - с фотографиями иркутских улочек в прошлом и настоящем,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позволяющими сравнить и увидеть, что город живет и развивается.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«Фасадник» - с фотографиями зданий до и после реконструкции.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«Достопримечательности Иркутска» - с фотографиями фасадов построек города.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«Иркутские окна» - с изображением неповторимых кружевных наличников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(иркутское деревянное зодчество).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«Подъезды и двери моего города» - фотографии доказывающие, что иркутяне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всегда строили свои дома с любовью.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«Дом – в котором я живу» - фотографии фасадов домов, где живут дошкольники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(помогли родители дошкольников).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6" y="14285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Способности мало значат без возможностей.  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(Наполеон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785794"/>
            <a:ext cx="4505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самых действенных способов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свои знания – применить их на практике. Помимо условий для игровой деятельности, были созданы условия для творчества детей. За счет наглядного материала появилась возможность узнать свой город с разных сторон и вдохновиться на свои шедевры.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006_07513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00438"/>
            <a:ext cx="3991345" cy="3187826"/>
          </a:xfrm>
          <a:prstGeom prst="rect">
            <a:avLst/>
          </a:prstGeom>
        </p:spPr>
      </p:pic>
      <p:pic>
        <p:nvPicPr>
          <p:cNvPr id="4" name="Рисунок 3" descr="IMG_20221006_074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3273386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214290"/>
            <a:ext cx="55007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работа стала важным этапом, таким образом мы постарались заинтересовать детей и настроить на дальнейшее знакомство со своим городом и его символикой.</a:t>
            </a:r>
          </a:p>
          <a:p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Сравнивать улицы и здания Иркутска в разные исторические промежутки времени – что может быть интереснее – почти игра «Найди 10 отличий».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Больше заинтересовались мальчики, наверное,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будущие строители. Пришлось делать дополнительный альбом «Было - стало».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5723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В поиске материала для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альбома  помогли родители.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Взрослые и сами загорелись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этой идеей.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Планируем  в будущем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собрать фотоальбом,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где родители со своими детьми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сами отыщут и сфотографируют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фасады исторических зданий.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0928_17100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429024" cy="2564965"/>
          </a:xfrm>
          <a:prstGeom prst="rect">
            <a:avLst/>
          </a:prstGeom>
        </p:spPr>
      </p:pic>
      <p:pic>
        <p:nvPicPr>
          <p:cNvPr id="4" name="Рисунок 3" descr="IMG_20220928_17243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928934"/>
            <a:ext cx="4572000" cy="3327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642918"/>
            <a:ext cx="44291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Милая, Сибирская,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Иркутская земля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Уголок Российский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Ты родина моя!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Анна Желтоногова</a:t>
            </a:r>
            <a:br>
              <a:rPr lang="ru-RU" sz="2800" dirty="0"/>
            </a:b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496"/>
            <a:ext cx="3935726" cy="417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Настольные игры - неотъемлемая часть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детства. Невозможно переоценить их значение в развитии ребенка.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К великой радости, наши дошколята сделали выбор в пользу репродукций Иркутска и временно забыли про другие Пазлы. Игра «Собери картинку», по мотивам наших достопримечательностей, стала фаворитом. Особенно радуют реплики: «Ооо!!! А я здесь был!».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Конечно же, без визитной карточки Иркутска – БАБРА в Модном квартале здесь не обошлось. Дошколята уже узнают это место, так как многие побывали там с родителями.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006_11102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2422449" cy="1785950"/>
          </a:xfrm>
          <a:prstGeom prst="rect">
            <a:avLst/>
          </a:prstGeom>
        </p:spPr>
      </p:pic>
      <p:pic>
        <p:nvPicPr>
          <p:cNvPr id="5" name="Рисунок 4" descr="IMG_20221006_100756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7166"/>
            <a:ext cx="8001056" cy="222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749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«Где прошло детство,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там и начинается Родина» -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Кузьма Чорный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3214686"/>
            <a:ext cx="6833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5000636"/>
            <a:ext cx="106028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571744"/>
            <a:ext cx="578644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Иркутск, край радушных и щедрых людей!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Иркутск, город верных, надежных друзей!</a:t>
            </a:r>
          </a:p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(</a:t>
            </a:r>
            <a:r>
              <a:rPr lang="ru-RU" sz="1100" b="1" i="1" dirty="0">
                <a:solidFill>
                  <a:schemeClr val="accent5">
                    <a:lumMod val="75000"/>
                  </a:schemeClr>
                </a:solidFill>
              </a:rPr>
              <a:t>Попов Сергей)</a:t>
            </a:r>
            <a:endParaRPr lang="ru-RU" sz="11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3786190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Посещение музея – стало началом знакомства с нашей малой Родиной.  Ведь очень важно понимать, что мир вокруг нас разнообразен, интересен, доброжелателен. Мы учимся любить его всей душой, беречь и делать лучше.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3357562"/>
            <a:ext cx="650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0000"/>
                </a:solidFill>
              </a:rPr>
              <a:t> II. Основной этап реализации проекта.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4857760"/>
            <a:ext cx="86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Эта форма работы с детьми позволила познакомить дошкольников с животным миром нашего края – каким он был, каким он стал и каким мы должны его сохранить.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В рамках нашего проекта появилась возможность рассказать дошкольникам – кто такой БАБР и откуда появилось это название.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2283</Words>
  <Application>Microsoft Office PowerPoint</Application>
  <PresentationFormat>Экран (4:3)</PresentationFormat>
  <Paragraphs>201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User</cp:lastModifiedBy>
  <cp:revision>80</cp:revision>
  <dcterms:created xsi:type="dcterms:W3CDTF">2022-12-18T06:16:08Z</dcterms:created>
  <dcterms:modified xsi:type="dcterms:W3CDTF">2023-02-09T13:16:47Z</dcterms:modified>
</cp:coreProperties>
</file>