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7" r:id="rId3"/>
    <p:sldId id="258" r:id="rId4"/>
    <p:sldId id="259" r:id="rId5"/>
    <p:sldId id="260" r:id="rId6"/>
    <p:sldId id="261" r:id="rId7"/>
    <p:sldId id="264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10.03.2023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628800"/>
            <a:ext cx="7851648" cy="2128854"/>
          </a:xfrm>
        </p:spPr>
        <p:txBody>
          <a:bodyPr>
            <a:normAutofit/>
          </a:bodyPr>
          <a:lstStyle/>
          <a:p>
            <a:pPr algn="ctr"/>
            <a:r>
              <a:rPr lang="ru-RU" sz="5400" dirty="0">
                <a:latin typeface="Times New Roman" pitchFamily="18" charset="0"/>
                <a:cs typeface="Times New Roman" pitchFamily="18" charset="0"/>
              </a:rPr>
              <a:t>Картотека народных подвижных игр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4071942"/>
            <a:ext cx="8039128" cy="2286016"/>
          </a:xfrm>
        </p:spPr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Lenovo\Pictures\3V8o6gGoGBo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5" y="642918"/>
            <a:ext cx="3929090" cy="5711845"/>
          </a:xfrm>
          <a:prstGeom prst="rect">
            <a:avLst/>
          </a:prstGeom>
          <a:noFill/>
        </p:spPr>
      </p:pic>
      <p:pic>
        <p:nvPicPr>
          <p:cNvPr id="3075" name="Picture 3" descr="C:\Users\Lenovo\Pictures\_25fBF9mZQw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857752" y="642918"/>
            <a:ext cx="3857652" cy="5711845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Lenovo\Pictures\a6nLEMKwFDs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714356"/>
            <a:ext cx="3786214" cy="5640407"/>
          </a:xfrm>
          <a:prstGeom prst="rect">
            <a:avLst/>
          </a:prstGeom>
          <a:noFill/>
        </p:spPr>
      </p:pic>
      <p:pic>
        <p:nvPicPr>
          <p:cNvPr id="4099" name="Picture 3" descr="C:\Users\Lenovo\Pictures\AjIRVHF8-vY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929190" y="714356"/>
            <a:ext cx="3714777" cy="5640407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Lenovo\Pictures\FHsLXdFpeL8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785794"/>
            <a:ext cx="3643338" cy="5568969"/>
          </a:xfrm>
          <a:prstGeom prst="rect">
            <a:avLst/>
          </a:prstGeom>
          <a:noFill/>
        </p:spPr>
      </p:pic>
      <p:pic>
        <p:nvPicPr>
          <p:cNvPr id="5123" name="Picture 3" descr="C:\Users\Lenovo\Pictures\hLn20KkQd9M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786314" y="785794"/>
            <a:ext cx="3786213" cy="5568969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Lenovo\Pictures\j3SlDo7JIfk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3" y="642918"/>
            <a:ext cx="4071966" cy="5711845"/>
          </a:xfrm>
          <a:prstGeom prst="rect">
            <a:avLst/>
          </a:prstGeom>
          <a:noFill/>
        </p:spPr>
      </p:pic>
      <p:pic>
        <p:nvPicPr>
          <p:cNvPr id="6147" name="Picture 3" descr="C:\Users\Lenovo\Pictures\O0h3g9gIAdM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929191" y="642918"/>
            <a:ext cx="3714776" cy="5711845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Lenovo\Pictures\ot6jz1DHtSY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3108" y="714356"/>
            <a:ext cx="5143536" cy="5640407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00108"/>
            <a:ext cx="8305800" cy="3071834"/>
          </a:xfrm>
        </p:spPr>
        <p:txBody>
          <a:bodyPr>
            <a:normAutofit/>
          </a:bodyPr>
          <a:lstStyle/>
          <a:p>
            <a:pPr algn="ctr"/>
            <a:r>
              <a:rPr lang="ru-RU" sz="8800" dirty="0">
                <a:latin typeface="Times New Roman" pitchFamily="18" charset="0"/>
                <a:cs typeface="Times New Roman" pitchFamily="18" charset="0"/>
              </a:rPr>
              <a:t>Спасибо </a:t>
            </a:r>
            <a:br>
              <a:rPr lang="ru-RU" sz="8800" dirty="0">
                <a:latin typeface="Times New Roman" pitchFamily="18" charset="0"/>
                <a:cs typeface="Times New Roman" pitchFamily="18" charset="0"/>
              </a:rPr>
            </a:br>
            <a:r>
              <a:rPr lang="ru-RU" sz="8800" dirty="0">
                <a:latin typeface="Times New Roman" pitchFamily="18" charset="0"/>
                <a:cs typeface="Times New Roman" pitchFamily="18" charset="0"/>
              </a:rPr>
              <a:t>за внимания!</a:t>
            </a:r>
          </a:p>
        </p:txBody>
      </p:sp>
    </p:spTree>
  </p:cSld>
  <p:clrMapOvr>
    <a:masterClrMapping/>
  </p:clrMapOvr>
  <p:transition advClick="0" advTm="4000">
    <p:dissolv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</TotalTime>
  <Words>9</Words>
  <Application>Microsoft Office PowerPoint</Application>
  <PresentationFormat>Экран (4:3)</PresentationFormat>
  <Paragraphs>2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Calibri</vt:lpstr>
      <vt:lpstr>Constantia</vt:lpstr>
      <vt:lpstr>Times New Roman</vt:lpstr>
      <vt:lpstr>Wingdings 2</vt:lpstr>
      <vt:lpstr>Поток</vt:lpstr>
      <vt:lpstr>Картотека народных подвижных игр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 за внимания!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Lenovo</dc:creator>
  <cp:lastModifiedBy>user</cp:lastModifiedBy>
  <cp:revision>4</cp:revision>
  <dcterms:created xsi:type="dcterms:W3CDTF">2020-07-02T14:32:12Z</dcterms:created>
  <dcterms:modified xsi:type="dcterms:W3CDTF">2023-03-10T01:46:43Z</dcterms:modified>
</cp:coreProperties>
</file>