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2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01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20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5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44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81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73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64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66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6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28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26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0F8CB-449B-4B63-A5C9-BC933D484A7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95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4.xml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2694" y="1794716"/>
            <a:ext cx="9955306" cy="260247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Интерактивная игра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«</a:t>
            </a:r>
            <a:r>
              <a:rPr lang="ru-RU" b="1" dirty="0" err="1">
                <a:solidFill>
                  <a:srgbClr val="FF0000"/>
                </a:solidFill>
              </a:rPr>
              <a:t>Интерески</a:t>
            </a:r>
            <a:r>
              <a:rPr lang="ru-RU" b="1" dirty="0">
                <a:solidFill>
                  <a:srgbClr val="FF0000"/>
                </a:solidFill>
              </a:rPr>
              <a:t> играют в прятки»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97188"/>
            <a:ext cx="9144000" cy="2057400"/>
          </a:xfrm>
        </p:spPr>
        <p:txBody>
          <a:bodyPr>
            <a:normAutofit fontScale="92500" lnSpcReduction="10000"/>
          </a:bodyPr>
          <a:lstStyle/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Презентацию подготовила: педагог-психолог </a:t>
            </a:r>
          </a:p>
          <a:p>
            <a:r>
              <a:rPr lang="ru-RU" dirty="0">
                <a:solidFill>
                  <a:srgbClr val="FF0000"/>
                </a:solidFill>
              </a:rPr>
              <a:t>Бутакова </a:t>
            </a:r>
            <a:r>
              <a:rPr lang="ru-RU">
                <a:solidFill>
                  <a:srgbClr val="FF0000"/>
                </a:solidFill>
              </a:rPr>
              <a:t>Светлана Витальевна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784" y="3558684"/>
            <a:ext cx="3121216" cy="329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2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_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95" b="53675"/>
          <a:stretch/>
        </p:blipFill>
        <p:spPr bwMode="auto">
          <a:xfrm>
            <a:off x="6356578" y="545074"/>
            <a:ext cx="5221340" cy="550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37882" y="322729"/>
            <a:ext cx="5271247" cy="4155141"/>
          </a:xfrm>
          <a:prstGeom prst="wedgeRoundRectCallout">
            <a:avLst>
              <a:gd name="adj1" fmla="val 76616"/>
              <a:gd name="adj2" fmla="val -513"/>
              <a:gd name="adj3" fmla="val 16667"/>
            </a:avLst>
          </a:prstGeom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C000"/>
                </a:solidFill>
              </a:rPr>
              <a:t>Привет! Я </a:t>
            </a:r>
            <a:r>
              <a:rPr lang="ru-RU" sz="3200" dirty="0" err="1">
                <a:solidFill>
                  <a:srgbClr val="FFC000"/>
                </a:solidFill>
              </a:rPr>
              <a:t>интереска</a:t>
            </a:r>
            <a:r>
              <a:rPr lang="ru-RU" sz="3200" dirty="0">
                <a:solidFill>
                  <a:srgbClr val="FFC000"/>
                </a:solidFill>
              </a:rPr>
              <a:t> и зовут меня Радость. Я предлагаю поиграть тебе с моими друзьями в прятки. Тебе нужно нажимать на спрятанную </a:t>
            </a:r>
            <a:r>
              <a:rPr lang="ru-RU" sz="3200" dirty="0" err="1">
                <a:solidFill>
                  <a:srgbClr val="FFC000"/>
                </a:solidFill>
              </a:rPr>
              <a:t>интереску</a:t>
            </a:r>
            <a:r>
              <a:rPr lang="ru-RU" sz="3200" dirty="0">
                <a:solidFill>
                  <a:srgbClr val="FFC000"/>
                </a:solidFill>
              </a:rPr>
              <a:t> и назвать её имя. Удачи тебе!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793376" y="5446059"/>
            <a:ext cx="4814048" cy="9144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FFC000"/>
                </a:solidFill>
                <a:latin typeface="Arial Black" panose="020B0A04020102020204" pitchFamily="34" charset="0"/>
              </a:rPr>
              <a:t>НАЧАТЬ ИГРУ</a:t>
            </a:r>
          </a:p>
        </p:txBody>
      </p:sp>
    </p:spTree>
    <p:extLst>
      <p:ext uri="{BB962C8B-B14F-4D97-AF65-F5344CB8AC3E}">
        <p14:creationId xmlns:p14="http://schemas.microsoft.com/office/powerpoint/2010/main" val="357676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2202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69939" y="858371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318373" y="858370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69940" y="2837329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318374" y="2837328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69940" y="4816287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318374" y="4816286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4" t="6588" r="20016" b="54782"/>
          <a:stretch/>
        </p:blipFill>
        <p:spPr bwMode="auto">
          <a:xfrm>
            <a:off x="309603" y="2259208"/>
            <a:ext cx="2024063" cy="173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4" name="Picture 6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3" t="7236" b="53600"/>
          <a:stretch/>
        </p:blipFill>
        <p:spPr bwMode="auto">
          <a:xfrm>
            <a:off x="5275015" y="2302255"/>
            <a:ext cx="1356295" cy="17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5" name="Picture 7" descr="__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95" b="53675"/>
          <a:stretch/>
        </p:blipFill>
        <p:spPr bwMode="auto">
          <a:xfrm>
            <a:off x="2524166" y="3232830"/>
            <a:ext cx="1752390" cy="184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6" name="Picture 8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8" t="50542" r="47313" b="7318"/>
          <a:stretch/>
        </p:blipFill>
        <p:spPr bwMode="auto">
          <a:xfrm>
            <a:off x="182235" y="4353272"/>
            <a:ext cx="2097088" cy="214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7" name="Picture 9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63406" r="76215" b="8121"/>
          <a:stretch/>
        </p:blipFill>
        <p:spPr bwMode="auto">
          <a:xfrm>
            <a:off x="3989429" y="5391094"/>
            <a:ext cx="1453817" cy="123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8" name="Picture 10" descr="__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3" t="51403" b="7045"/>
          <a:stretch/>
        </p:blipFill>
        <p:spPr bwMode="auto">
          <a:xfrm>
            <a:off x="6732617" y="3770435"/>
            <a:ext cx="1291950" cy="172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60" name="Picture 12" descr="https://avatars.mds.yandex.net/get-pdb/1495767/71d2d67d-8ab7-4421-90cd-188bc7e80c63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64" y="3422480"/>
            <a:ext cx="1601406" cy="18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srv2.imgonline.com.ua/result_img/imgonline-com-ua-Transparent-backgr-jLHk7LV34o4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54" y="4433640"/>
            <a:ext cx="3121670" cy="127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__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95" b="53675"/>
          <a:stretch/>
        </p:blipFill>
        <p:spPr bwMode="auto">
          <a:xfrm>
            <a:off x="8360321" y="915407"/>
            <a:ext cx="1486669" cy="156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1" name="Picture 10" descr="__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3" t="51403" b="7045"/>
          <a:stretch/>
        </p:blipFill>
        <p:spPr bwMode="auto">
          <a:xfrm>
            <a:off x="10488706" y="913817"/>
            <a:ext cx="1173472" cy="156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6" t="50270" r="978" b="1892"/>
          <a:stretch>
            <a:fillRect/>
          </a:stretch>
        </p:blipFill>
        <p:spPr bwMode="auto">
          <a:xfrm>
            <a:off x="3801744" y="5966748"/>
            <a:ext cx="1820100" cy="100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66" name="Picture 18" descr="imgonline-com-ua-Transparent-backgr-x27U1njve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" t="53125" r="44701" b="3123"/>
          <a:stretch>
            <a:fillRect/>
          </a:stretch>
        </p:blipFill>
        <p:spPr bwMode="auto">
          <a:xfrm>
            <a:off x="4711794" y="3156648"/>
            <a:ext cx="2267973" cy="93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https://avatars.mds.yandex.net/get-pdb/1495767/71d2d67d-8ab7-4421-90cd-188bc7e80c63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9" y="2639202"/>
            <a:ext cx="1601406" cy="18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img-fotki.yandex.ru/get/6310/200418627.ac/0_12c3fb_5891b2d3_ori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1" y="5471616"/>
            <a:ext cx="2571287" cy="113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3" t="7236" b="53600"/>
          <a:stretch/>
        </p:blipFill>
        <p:spPr bwMode="auto">
          <a:xfrm>
            <a:off x="8322442" y="2766842"/>
            <a:ext cx="1356295" cy="17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8" name="Picture 9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63406" r="76215" b="8121"/>
          <a:stretch/>
        </p:blipFill>
        <p:spPr bwMode="auto">
          <a:xfrm>
            <a:off x="10425181" y="3125825"/>
            <a:ext cx="1453817" cy="123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9" name="Picture 5" descr="__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4" t="6588" r="20016" b="54782"/>
          <a:stretch/>
        </p:blipFill>
        <p:spPr bwMode="auto">
          <a:xfrm>
            <a:off x="8223331" y="4862356"/>
            <a:ext cx="1827925" cy="156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" name="Picture 8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8" t="50542" r="47313" b="7318"/>
          <a:stretch/>
        </p:blipFill>
        <p:spPr bwMode="auto">
          <a:xfrm>
            <a:off x="10318373" y="4741333"/>
            <a:ext cx="1754659" cy="17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Стрелка вправо 2">
            <a:hlinkClick r:id="rId11" action="ppaction://hlinksldjump"/>
          </p:cNvPr>
          <p:cNvSpPr/>
          <p:nvPr/>
        </p:nvSpPr>
        <p:spPr>
          <a:xfrm>
            <a:off x="11007400" y="1036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43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_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95" b="53675"/>
          <a:stretch/>
        </p:blipFill>
        <p:spPr bwMode="auto">
          <a:xfrm>
            <a:off x="6356578" y="545074"/>
            <a:ext cx="5221340" cy="550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91669" y="545074"/>
            <a:ext cx="5603543" cy="1869141"/>
          </a:xfrm>
          <a:prstGeom prst="wedgeRoundRectCallout">
            <a:avLst>
              <a:gd name="adj1" fmla="val 69157"/>
              <a:gd name="adj2" fmla="val 44080"/>
              <a:gd name="adj3" fmla="val 16667"/>
            </a:avLst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C000"/>
                </a:solidFill>
              </a:rPr>
              <a:t>Молодец! Как быстро ты справился с заданием! Пока!</a:t>
            </a:r>
          </a:p>
        </p:txBody>
      </p:sp>
      <p:sp>
        <p:nvSpPr>
          <p:cNvPr id="6" name="Прямоугольник 5">
            <a:hlinkClick r:id="" action="ppaction://hlinkshowjump?jump=endshow"/>
          </p:cNvPr>
          <p:cNvSpPr/>
          <p:nvPr/>
        </p:nvSpPr>
        <p:spPr>
          <a:xfrm>
            <a:off x="591669" y="5311588"/>
            <a:ext cx="5365378" cy="9144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C000"/>
                </a:solidFill>
                <a:latin typeface="Arial Black" panose="020B0A04020102020204" pitchFamily="34" charset="0"/>
              </a:rPr>
              <a:t>ЗАВЕРШИТЬ ИГРУ</a:t>
            </a:r>
          </a:p>
        </p:txBody>
      </p:sp>
    </p:spTree>
    <p:extLst>
      <p:ext uri="{BB962C8B-B14F-4D97-AF65-F5344CB8AC3E}">
        <p14:creationId xmlns:p14="http://schemas.microsoft.com/office/powerpoint/2010/main" val="29701855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57</Words>
  <Application>Microsoft Office PowerPoint</Application>
  <PresentationFormat>Широкоэкранный</PresentationFormat>
  <Paragraphs>10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Тема Office</vt:lpstr>
      <vt:lpstr>Интерактивная игра «Интерески играют в прятки»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«Собираем урожай»</dc:title>
  <dc:creator>Пользователь Windows</dc:creator>
  <cp:lastModifiedBy>Светлана Бутакова</cp:lastModifiedBy>
  <cp:revision>12</cp:revision>
  <dcterms:created xsi:type="dcterms:W3CDTF">2020-04-12T10:53:56Z</dcterms:created>
  <dcterms:modified xsi:type="dcterms:W3CDTF">2020-04-23T15:49:42Z</dcterms:modified>
</cp:coreProperties>
</file>