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7" r:id="rId6"/>
    <p:sldId id="258" r:id="rId7"/>
    <p:sldId id="262" r:id="rId8"/>
    <p:sldId id="263" r:id="rId9"/>
    <p:sldId id="266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0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2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4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31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4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6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82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8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4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9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E7B9D-F966-4E48-8EDF-6E6DD2967CBC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CABA-588C-42FA-99BD-2BD6344C9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2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ga\Desktop\23 ФЕВРАЛЯ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2590"/>
          <a:stretch/>
        </p:blipFill>
        <p:spPr bwMode="auto">
          <a:xfrm>
            <a:off x="-45459" y="0"/>
            <a:ext cx="9173515" cy="666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5" y="5760258"/>
            <a:ext cx="3619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группы: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Соснина О.В.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№40 г. Иркутск.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4" y="-1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184445"/>
            <a:ext cx="861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4" y="-1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980728"/>
            <a:ext cx="62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чувства патриотизма у детей среднего дошкольного возраста;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детей о государственном празднике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защитника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познавательному интересу детей о Российской армии, уточнить их представления о родах войск;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Родине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увство гордости за близких 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 папу, старшего брата, за дедушку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4" y="-27384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76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Моряком ты можешь стать,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границу охранять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служить не на земле,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на военном 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9906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038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2667" r="100000">
                        <a14:foregroundMark x1="68444" y1="49778" x2="68444" y2="49778"/>
                        <a14:foregroundMark x1="78222" y1="48889" x2="78222" y2="48889"/>
                        <a14:foregroundMark x1="84444" y1="48444" x2="84444" y2="48444"/>
                        <a14:foregroundMark x1="52000" y1="7111" x2="52000" y2="7111"/>
                        <a14:foregroundMark x1="58222" y1="15111" x2="58222" y2="15111"/>
                        <a14:foregroundMark x1="48000" y1="9778" x2="48000" y2="9778"/>
                        <a14:foregroundMark x1="67111" y1="68889" x2="67111" y2="68889"/>
                        <a14:foregroundMark x1="62222" y1="46222" x2="62222" y2="46222"/>
                        <a14:foregroundMark x1="62222" y1="52444" x2="62222" y2="52444"/>
                        <a14:foregroundMark x1="88000" y1="40000" x2="88000" y2="40000"/>
                        <a14:foregroundMark x1="84444" y1="36000" x2="84444" y2="36000"/>
                        <a14:foregroundMark x1="44444" y1="48444" x2="44444" y2="48444"/>
                        <a14:foregroundMark x1="52889" y1="56000" x2="52889" y2="56000"/>
                        <a14:foregroundMark x1="53333" y1="68444" x2="53333" y2="68444"/>
                        <a14:foregroundMark x1="53333" y1="42667" x2="53333" y2="42667"/>
                        <a14:foregroundMark x1="39556" y1="45333" x2="39556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8"/>
            <a:ext cx="4698776" cy="469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9906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7001"/>
            <a:ext cx="4038600" cy="342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9906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9002"/>
            <a:ext cx="4038600" cy="342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2667" r="100000">
                        <a14:foregroundMark x1="68444" y1="49778" x2="68444" y2="49778"/>
                        <a14:foregroundMark x1="78222" y1="48889" x2="78222" y2="48889"/>
                        <a14:foregroundMark x1="84444" y1="48444" x2="84444" y2="48444"/>
                        <a14:foregroundMark x1="52000" y1="7111" x2="52000" y2="7111"/>
                        <a14:foregroundMark x1="58222" y1="15111" x2="58222" y2="15111"/>
                        <a14:foregroundMark x1="48000" y1="9778" x2="48000" y2="9778"/>
                        <a14:foregroundMark x1="67111" y1="68889" x2="67111" y2="68889"/>
                        <a14:foregroundMark x1="62222" y1="46222" x2="62222" y2="46222"/>
                        <a14:foregroundMark x1="62222" y1="52444" x2="62222" y2="52444"/>
                        <a14:foregroundMark x1="88000" y1="40000" x2="88000" y2="40000"/>
                        <a14:foregroundMark x1="84444" y1="36000" x2="84444" y2="36000"/>
                        <a14:foregroundMark x1="44444" y1="48444" x2="44444" y2="48444"/>
                        <a14:foregroundMark x1="52889" y1="56000" x2="52889" y2="56000"/>
                        <a14:foregroundMark x1="53333" y1="68444" x2="53333" y2="68444"/>
                        <a14:foregroundMark x1="53333" y1="42667" x2="53333" y2="42667"/>
                        <a14:foregroundMark x1="39556" y1="45333" x2="39556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96" y="2213248"/>
            <a:ext cx="4698776" cy="469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82662" y="6290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морю повели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путь далёкий корабли.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отважны, и крепки,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море вышли ...</a:t>
            </a:r>
          </a:p>
        </p:txBody>
      </p:sp>
    </p:spTree>
    <p:extLst>
      <p:ext uri="{BB962C8B-B14F-4D97-AF65-F5344CB8AC3E}">
        <p14:creationId xmlns:p14="http://schemas.microsoft.com/office/powerpoint/2010/main" val="14350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609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Брат сказал: «Не торопись! </a:t>
            </a:r>
            <a:endParaRPr lang="ru-RU" dirty="0" smtClean="0"/>
          </a:p>
          <a:p>
            <a:r>
              <a:rPr lang="ru-RU" dirty="0" smtClean="0"/>
              <a:t>Лучше </a:t>
            </a:r>
            <a:r>
              <a:rPr lang="ru-RU" dirty="0"/>
              <a:t>в школе ты учись! </a:t>
            </a:r>
            <a:endParaRPr lang="ru-RU" dirty="0" smtClean="0"/>
          </a:p>
          <a:p>
            <a:r>
              <a:rPr lang="ru-RU" dirty="0" smtClean="0"/>
              <a:t>Будешь </a:t>
            </a:r>
            <a:r>
              <a:rPr lang="ru-RU" dirty="0"/>
              <a:t>ты отличником </a:t>
            </a:r>
            <a:r>
              <a:rPr lang="ru-RU" dirty="0" smtClean="0"/>
              <a:t>—</a:t>
            </a:r>
          </a:p>
          <a:p>
            <a:r>
              <a:rPr lang="ru-RU" dirty="0" smtClean="0"/>
              <a:t>Станешь </a:t>
            </a:r>
            <a:r>
              <a:rPr lang="ru-RU" dirty="0"/>
              <a:t>…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3303810" cy="330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7986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Я на «тракторе» служу, </a:t>
            </a:r>
            <a:endParaRPr lang="ru-RU" dirty="0" smtClean="0"/>
          </a:p>
          <a:p>
            <a:r>
              <a:rPr lang="ru-RU" dirty="0" smtClean="0"/>
              <a:t>Только </a:t>
            </a:r>
            <a:r>
              <a:rPr lang="ru-RU" dirty="0"/>
              <a:t>так, я вам скажу</a:t>
            </a:r>
            <a:r>
              <a:rPr lang="ru-RU" dirty="0" smtClean="0"/>
              <a:t>:</a:t>
            </a:r>
          </a:p>
          <a:p>
            <a:r>
              <a:rPr lang="ru-RU" dirty="0" smtClean="0"/>
              <a:t>«</a:t>
            </a:r>
            <a:r>
              <a:rPr lang="ru-RU" dirty="0"/>
              <a:t>Ведь прежде чем пахать мне пашню, </a:t>
            </a:r>
            <a:endParaRPr lang="ru-RU" dirty="0" smtClean="0"/>
          </a:p>
          <a:p>
            <a:r>
              <a:rPr lang="ru-RU" dirty="0" smtClean="0"/>
              <a:t>Я </a:t>
            </a:r>
            <a:r>
              <a:rPr lang="ru-RU" dirty="0"/>
              <a:t>разверну сначала башню». 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" b="98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922240" cy="292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4" y="-1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6" y="2963324"/>
            <a:ext cx="4310844" cy="287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818" y="2348880"/>
            <a:ext cx="4129076" cy="275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81" y="334732"/>
            <a:ext cx="4674492" cy="262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3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4" y="-1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719032"/>
            <a:ext cx="60909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«Пилоты».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 отважные пилоты. (Руки в стороны с наклонами)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Водим в небе самолеты. (Имитация)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 родной землей летаем, (Вращение туловище)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Обгоняя птичьи стаи. (Махи руками)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взлетаем высоко – (Прыжки на месте)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Приземляемся легко! (Посадка на место)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14" l="217" r="100000">
                        <a14:foregroundMark x1="43261" y1="88474" x2="43261" y2="88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09415"/>
            <a:ext cx="4301780" cy="288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00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41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Olga\Desktop\23 ФЕВРАЛЯ\фоточки\IMG-e9e043fc3919a1957d45fb02b8cb7ed9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5"/>
          <a:stretch/>
        </p:blipFill>
        <p:spPr bwMode="auto">
          <a:xfrm rot="733303">
            <a:off x="2483768" y="338161"/>
            <a:ext cx="2049670" cy="1945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lga\Desktop\23 ФЕВРАЛЯ\фоточки\IMG-4fc9104979b6b7293190e6049ddf31e1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t="16622" b="7564"/>
          <a:stretch/>
        </p:blipFill>
        <p:spPr bwMode="auto">
          <a:xfrm>
            <a:off x="2188159" y="2260190"/>
            <a:ext cx="1743309" cy="211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lga\Desktop\23 ФЕВРАЛЯ\фоточки\IMG-55d1c06cb57ccd825790435cf0bd4eb9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 b="1310"/>
          <a:stretch/>
        </p:blipFill>
        <p:spPr bwMode="auto">
          <a:xfrm rot="21139605">
            <a:off x="3980355" y="2020729"/>
            <a:ext cx="1392941" cy="226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Olga\Desktop\23 ФЕВРАЛЯ\фоточки\IMG-63d8d1204c27ef9bf1a94d1163b3f00c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 t="24618" r="30068" b="6654"/>
          <a:stretch/>
        </p:blipFill>
        <p:spPr bwMode="auto">
          <a:xfrm>
            <a:off x="6312023" y="3939472"/>
            <a:ext cx="1543792" cy="2711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Olga\Desktop\23 ФЕВРАЛЯ\фоточки\IMG-643de099fcd043cce6ec1e9e372e88a7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7"/>
          <a:stretch/>
        </p:blipFill>
        <p:spPr bwMode="auto">
          <a:xfrm>
            <a:off x="2873680" y="4620641"/>
            <a:ext cx="1608952" cy="194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Olga\Desktop\23 ФЕВРАЛЯ\фоточки\IMG-882e71a2295ab7169dea298e2db9a896-V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2" t="29200" r="31113"/>
          <a:stretch/>
        </p:blipFill>
        <p:spPr bwMode="auto">
          <a:xfrm>
            <a:off x="6713511" y="184560"/>
            <a:ext cx="1853742" cy="2471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Olga\Desktop\23 ФЕВРАЛЯ\фоточки\IMG-20230216-WA00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r="18810"/>
          <a:stretch/>
        </p:blipFill>
        <p:spPr bwMode="auto">
          <a:xfrm rot="610981">
            <a:off x="5518460" y="2260190"/>
            <a:ext cx="1403113" cy="1961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Olga\Desktop\23 ФЕВРАЛЯ\фоточки\IMG-ca4b0f6d117c5fdb84452a2716d205b3-V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6"/>
          <a:stretch/>
        </p:blipFill>
        <p:spPr bwMode="auto">
          <a:xfrm>
            <a:off x="347189" y="313278"/>
            <a:ext cx="1920556" cy="199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Olga\Desktop\23 ФЕВРАЛЯ\фоточки\IMG-d1ad7abbf6c529df379f7cd0f7f979d1-V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3" b="-1"/>
          <a:stretch/>
        </p:blipFill>
        <p:spPr bwMode="auto">
          <a:xfrm>
            <a:off x="4594243" y="317431"/>
            <a:ext cx="1979245" cy="1942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Olga\Desktop\23 ФЕВРАЛЯ\фоточки\IMG-d4d036417e257541329a6e77837b0943-V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6" t="17147" r="28424" b="11623"/>
          <a:stretch/>
        </p:blipFill>
        <p:spPr bwMode="auto">
          <a:xfrm>
            <a:off x="281980" y="4371340"/>
            <a:ext cx="1188123" cy="22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Olga\Desktop\23 ФЕВРАЛЯ\фоточки\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3"/>
          <a:stretch/>
        </p:blipFill>
        <p:spPr bwMode="auto">
          <a:xfrm rot="783211">
            <a:off x="336182" y="2334306"/>
            <a:ext cx="1800200" cy="181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Olga\Desktop\23 ФЕВРАЛЯ\фоточки\с папой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4" b="6356"/>
          <a:stretch/>
        </p:blipFill>
        <p:spPr bwMode="auto">
          <a:xfrm rot="668689">
            <a:off x="4669586" y="4218641"/>
            <a:ext cx="1686395" cy="2415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15" y="4598215"/>
            <a:ext cx="109061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Olga\Desktop\23 ФЕВРАЛЯ\IMG-4dbb09851996cebbab3e11131d0d0b25-V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1665">
            <a:off x="1518482" y="4423933"/>
            <a:ext cx="1307214" cy="1742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ga\Desktop\23 ФЕВРАЛЯ\IMG-8ee747b797de9dd927dc32a4ad929e50-V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b="11135"/>
          <a:stretch/>
        </p:blipFill>
        <p:spPr bwMode="auto">
          <a:xfrm rot="1048724">
            <a:off x="7186923" y="2653736"/>
            <a:ext cx="1503618" cy="1466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9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4" y="-34041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Olga\Desktop\23 ФЕВРАЛЯ\фото\IMG_20230217_100507_Burst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b="22313"/>
          <a:stretch/>
        </p:blipFill>
        <p:spPr bwMode="auto">
          <a:xfrm>
            <a:off x="440703" y="4149080"/>
            <a:ext cx="2854826" cy="205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Olga\Desktop\23 ФЕВРАЛЯ\фото\IMG_20230217_10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29" y="4356146"/>
            <a:ext cx="2970229" cy="222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Olga\Desktop\23 ФЕВРАЛЯ\фото\IMG_20230217_100128_Burst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20" y="958299"/>
            <a:ext cx="2796945" cy="2097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Olga\Desktop\23 ФЕВРАЛЯ\фото\IMG_20230217_1001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20" y="2132856"/>
            <a:ext cx="2848345" cy="2136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Olga\Desktop\23 ФЕВРАЛЯ\фото\IMG_20230217_1004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73"/>
          <a:stretch/>
        </p:blipFill>
        <p:spPr bwMode="auto">
          <a:xfrm>
            <a:off x="6265758" y="4356146"/>
            <a:ext cx="2671000" cy="1278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71">
            <a:off x="2987824" y="-44843"/>
            <a:ext cx="3585641" cy="234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4" y="2038848"/>
            <a:ext cx="3615586" cy="203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82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23 ФЕВРАЛЯ\ос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4" y="0"/>
            <a:ext cx="9166414" cy="6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5" l="0" r="100000">
                        <a14:foregroundMark x1="5789" y1="62642" x2="5789" y2="62642"/>
                        <a14:foregroundMark x1="8421" y1="62642" x2="8421" y2="62642"/>
                        <a14:foregroundMark x1="64211" y1="73585" x2="64211" y2="73585"/>
                        <a14:foregroundMark x1="54737" y1="26038" x2="54737" y2="26038"/>
                        <a14:foregroundMark x1="60000" y1="26038" x2="60000" y2="26038"/>
                        <a14:foregroundMark x1="62105" y1="29057" x2="62105" y2="29057"/>
                        <a14:foregroundMark x1="47895" y1="31698" x2="47895" y2="31698"/>
                        <a14:foregroundMark x1="47895" y1="29057" x2="47895" y2="29057"/>
                        <a14:foregroundMark x1="50526" y1="27925" x2="50526" y2="27925"/>
                        <a14:foregroundMark x1="66316" y1="23019" x2="66316" y2="23019"/>
                        <a14:foregroundMark x1="71053" y1="18491" x2="71053" y2="18491"/>
                        <a14:foregroundMark x1="75789" y1="22264" x2="75789" y2="22264"/>
                        <a14:foregroundMark x1="81579" y1="23774" x2="81579" y2="23774"/>
                        <a14:foregroundMark x1="73684" y1="29057" x2="73684" y2="29057"/>
                        <a14:foregroundMark x1="85789" y1="38113" x2="85789" y2="38113"/>
                        <a14:foregroundMark x1="80526" y1="38113" x2="80526" y2="38113"/>
                        <a14:foregroundMark x1="88947" y1="36604" x2="88947" y2="36604"/>
                        <a14:foregroundMark x1="91053" y1="40000" x2="91053" y2="40000"/>
                        <a14:foregroundMark x1="23158" y1="36604" x2="23158" y2="36604"/>
                        <a14:foregroundMark x1="21053" y1="35094" x2="21053" y2="35094"/>
                        <a14:foregroundMark x1="22105" y1="32075" x2="22105" y2="32075"/>
                        <a14:foregroundMark x1="32105" y1="38491" x2="32105" y2="38491"/>
                        <a14:foregroundMark x1="21053" y1="41509" x2="21053" y2="41509"/>
                        <a14:foregroundMark x1="18947" y1="39623" x2="18947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8049"/>
            <a:ext cx="4608512" cy="642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12474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для праздника причина,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Торжествуем мы не зря —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вас, мужчины,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23 Февраля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Вы, мужчины, наша гордость,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вами не страшна беда.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отвага, сила, бодрость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вам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надежная защита,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знакомо слово «честь».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безопасности Отчизна,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в стране мужчины есть!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248</Words>
  <Application>Microsoft Office PowerPoint</Application>
  <PresentationFormat>Экран (4:3)</PresentationFormat>
  <Paragraphs>46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27</cp:revision>
  <dcterms:created xsi:type="dcterms:W3CDTF">2023-02-15T06:36:40Z</dcterms:created>
  <dcterms:modified xsi:type="dcterms:W3CDTF">2023-03-19T17:38:48Z</dcterms:modified>
</cp:coreProperties>
</file>