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79" r:id="rId3"/>
    <p:sldId id="293" r:id="rId4"/>
    <p:sldId id="295" r:id="rId5"/>
    <p:sldId id="277" r:id="rId6"/>
    <p:sldId id="281" r:id="rId7"/>
    <p:sldId id="257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>
      <p:cViewPr>
        <p:scale>
          <a:sx n="74" d="100"/>
          <a:sy n="74" d="100"/>
        </p:scale>
        <p:origin x="-5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4621-79CB-4222-B6A0-5B7B4E164FA6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DA719-A942-4C1F-B321-3E0C5CBED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1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DA719-A942-4C1F-B321-3E0C5CBED79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0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E0A0CC-0E68-4FA4-AD8D-EA1A31134C02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0ECBE8-E190-4A38-BB58-08C649913E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1611" y="5085184"/>
            <a:ext cx="3138862" cy="13287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Составитель: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педагог-организатор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Васильева Е.А.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412776"/>
            <a:ext cx="7175351" cy="351268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Игра-викторина</a:t>
            </a:r>
            <a:b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«Пословицы </a:t>
            </a:r>
            <a:b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семье»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776624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своём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доме </a:t>
            </a: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7504" y="1988840"/>
            <a:ext cx="5040560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окна помогают 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7504" y="3933056"/>
            <a:ext cx="5040560" cy="15055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стены помогают</a:t>
            </a:r>
          </a:p>
        </p:txBody>
      </p:sp>
      <p:pic>
        <p:nvPicPr>
          <p:cNvPr id="6146" name="Picture 2" descr="https://ds02.infourok.ru/uploads/ex/099c/0006723b-39a04974/img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48931" r="53953" b="9379"/>
          <a:stretch/>
        </p:blipFill>
        <p:spPr bwMode="auto">
          <a:xfrm>
            <a:off x="5316776" y="2367629"/>
            <a:ext cx="3621162" cy="28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92696"/>
            <a:ext cx="769424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дружной семье ...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95536" y="2348880"/>
            <a:ext cx="4752528" cy="136815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в жару холодно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95536" y="4005064"/>
            <a:ext cx="4752528" cy="136815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в холод тепло </a:t>
            </a:r>
          </a:p>
        </p:txBody>
      </p:sp>
      <p:pic>
        <p:nvPicPr>
          <p:cNvPr id="6" name="Picture 22" descr="https://ds04.infourok.ru/uploads/ex/00ee/0016bd3d-233389c4/img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t="25434" r="26931" b="23956"/>
          <a:stretch/>
        </p:blipFill>
        <p:spPr bwMode="auto">
          <a:xfrm>
            <a:off x="5329086" y="2514226"/>
            <a:ext cx="3617752" cy="28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550224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Отца с матерью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почитать - …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48000" y="2636912"/>
            <a:ext cx="4968552" cy="139186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горя не знать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23528" y="4365104"/>
            <a:ext cx="4987115" cy="136815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счастья не знать</a:t>
            </a:r>
          </a:p>
        </p:txBody>
      </p:sp>
      <p:pic>
        <p:nvPicPr>
          <p:cNvPr id="9218" name="Picture 2" descr="https://ds04.infourok.ru/uploads/ex/0fd9/0008fd00-cf093fc4/img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8" t="28604"/>
          <a:stretch/>
        </p:blipFill>
        <p:spPr bwMode="auto">
          <a:xfrm>
            <a:off x="5940152" y="2420888"/>
            <a:ext cx="3032834" cy="41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Кто родителей почитает…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07015" y="2981459"/>
            <a:ext cx="5472608" cy="129614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тот ничего не знает   </a:t>
            </a:r>
          </a:p>
        </p:txBody>
      </p:sp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307015" y="4509120"/>
            <a:ext cx="5472608" cy="1440160"/>
          </a:xfrm>
          <a:prstGeom prst="flowChartAlternate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тот вовек не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погибает  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ttps://ds04.infourok.ru/uploads/ex/12c1/0017e080-394868f4/2/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9" t="26152" r="9126" b="10849"/>
          <a:stretch/>
        </p:blipFill>
        <p:spPr bwMode="auto">
          <a:xfrm>
            <a:off x="6182651" y="2564904"/>
            <a:ext cx="27381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901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Семья в куче - …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95536" y="1916832"/>
            <a:ext cx="4896544" cy="144016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не страшна и туча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95536" y="3885403"/>
            <a:ext cx="4896544" cy="144016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 ней  не спорят </a:t>
            </a:r>
          </a:p>
        </p:txBody>
      </p:sp>
      <p:pic>
        <p:nvPicPr>
          <p:cNvPr id="11268" name="Picture 4" descr="https://ds02.infourok.ru/uploads/ex/06f8/00034ecf-5b4a0f94/1/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24147" r="21579" b="8623"/>
          <a:stretch/>
        </p:blipFill>
        <p:spPr bwMode="auto">
          <a:xfrm>
            <a:off x="5724128" y="2328690"/>
            <a:ext cx="3144172" cy="26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Когда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нет </a:t>
            </a: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семьи,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так </a:t>
            </a: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576977" y="2436949"/>
            <a:ext cx="4752528" cy="134644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друзей нет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593341" y="4293096"/>
            <a:ext cx="4752528" cy="129614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дома нет</a:t>
            </a:r>
          </a:p>
        </p:txBody>
      </p:sp>
      <p:pic>
        <p:nvPicPr>
          <p:cNvPr id="12290" name="Picture 2" descr="http://v.900igr.net:10/datas/obschestvoznanie/Sut-semi/0014-014-Poslovitsy-o-sem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9" t="10558" r="2395" b="64841"/>
          <a:stretch/>
        </p:blipFill>
        <p:spPr bwMode="auto">
          <a:xfrm>
            <a:off x="5652120" y="2003802"/>
            <a:ext cx="3307099" cy="38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136904" cy="52897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Молодец!</a:t>
            </a:r>
          </a:p>
          <a:p>
            <a:pPr marL="45720" indent="0" algn="ctr">
              <a:buNone/>
            </a:pP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https://ds05.infourok.ru/uploads/ex/1156/0009e8dd-dd5b4361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2869" b="20704"/>
          <a:stretch/>
        </p:blipFill>
        <p:spPr bwMode="auto">
          <a:xfrm>
            <a:off x="3419872" y="2897745"/>
            <a:ext cx="2751981" cy="31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7696944" cy="51457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96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  <a:hlinkClick r:id="" action="ppaction://hlinkshowjump?jump=lastslideviewed"/>
              </a:rPr>
              <a:t>Верный</a:t>
            </a:r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  <a:hlinkClick r:id="" action="ppaction://hlinkshowjump?jump=lastslideviewed"/>
              </a:rPr>
              <a:t> </a:t>
            </a:r>
            <a:r>
              <a:rPr lang="ru-RU" sz="9600" b="1" dirty="0"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  <a:hlinkClick r:id="" action="ppaction://hlinkshowjump?jump=lastslideviewed"/>
              </a:rPr>
              <a:t>ответ!!!</a:t>
            </a:r>
            <a:endParaRPr lang="ru-RU" sz="9600" b="1" dirty="0">
              <a:solidFill>
                <a:schemeClr val="bg2">
                  <a:lumMod val="1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94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  <a:hlinkClick r:id="" action="ppaction://hlinkshowjump?jump=lastslideviewed"/>
              </a:rPr>
              <a:t>Попробуй </a:t>
            </a:r>
            <a:r>
              <a:rPr lang="ru-RU" sz="9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  <a:hlinkClick r:id="" action="ppaction://hlinkshowjump?jump=lastslideviewed"/>
              </a:rPr>
              <a:t>ещё раз!!!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31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66249" cy="1468038"/>
          </a:xfrm>
        </p:spPr>
        <p:txBody>
          <a:bodyPr/>
          <a:lstStyle/>
          <a:p>
            <a:pPr marL="4572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 июля - День </a:t>
            </a: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семьи любви и верности</a:t>
            </a:r>
          </a:p>
        </p:txBody>
      </p:sp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23528" y="2276872"/>
            <a:ext cx="4608512" cy="417646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8 июля ежегодно 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России отмечается праздник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</a:rPr>
              <a:t>День </a:t>
            </a:r>
            <a:r>
              <a:rPr lang="ru-RU" dirty="0">
                <a:solidFill>
                  <a:srgbClr val="FF0000"/>
                </a:solidFill>
              </a:rPr>
              <a:t>семьи, любви и </a:t>
            </a:r>
            <a:r>
              <a:rPr lang="ru-RU" dirty="0" smtClean="0">
                <a:solidFill>
                  <a:srgbClr val="FF0000"/>
                </a:solidFill>
              </a:rPr>
              <a:t>верности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Также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этот день Русская православная церковь отмечает день памяти святых Петра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Февроньи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 которые на Руси считались покровителями брака и семьи.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Ромашка является символом праздника. Этот цветок считался на Руси символом любви</a:t>
            </a:r>
          </a:p>
        </p:txBody>
      </p:sp>
      <p:pic>
        <p:nvPicPr>
          <p:cNvPr id="1028" name="Picture 4" descr="http://xn----gtbccyizihda1l.xn--p1ai/wp-content/uploads/2019/07/den-sem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8136904" cy="5976664"/>
          </a:xfrm>
        </p:spPr>
        <p:txBody>
          <a:bodyPr>
            <a:noAutofit/>
          </a:bodyPr>
          <a:lstStyle/>
          <a:p>
            <a:pPr marL="182880" indent="0" algn="ctr">
              <a:spcBef>
                <a:spcPct val="0"/>
              </a:spcBef>
              <a:buSzPct val="128000"/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Дорогие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ребята!</a:t>
            </a:r>
          </a:p>
          <a:p>
            <a:pPr marL="182880" indent="0" algn="ctr">
              <a:spcBef>
                <a:spcPct val="0"/>
              </a:spcBef>
              <a:buSzPct val="128000"/>
              <a:buNone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Предлагаем вам принять участие в увлекательной викторине «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Пословицы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 семье». </a:t>
            </a:r>
          </a:p>
          <a:p>
            <a:pPr marL="182880" indent="0" algn="ctr">
              <a:spcBef>
                <a:spcPct val="0"/>
              </a:spcBef>
              <a:buSzPct val="128000"/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Насколько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хорошо вы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знаете пословицы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? </a:t>
            </a: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182880" indent="0" algn="ctr">
              <a:spcBef>
                <a:spcPct val="0"/>
              </a:spcBef>
              <a:buSzPct val="128000"/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Проверьте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свои знания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!</a:t>
            </a:r>
          </a:p>
          <a:p>
            <a:pPr marL="182880" indent="0" algn="ctr">
              <a:spcBef>
                <a:spcPct val="0"/>
              </a:spcBef>
              <a:buSzPct val="128000"/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Чтобы начать игру жми на кнопку</a:t>
            </a:r>
          </a:p>
          <a:p>
            <a:pPr marL="182880" indent="0" algn="ctr">
              <a:spcBef>
                <a:spcPct val="0"/>
              </a:spcBef>
              <a:buSzPct val="128000"/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«прокачай знания!»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79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>
            <a:hlinkClick r:id="" action="ppaction://hlinkshowjump?jump=nextslide"/>
          </p:cNvPr>
          <p:cNvSpPr/>
          <p:nvPr/>
        </p:nvSpPr>
        <p:spPr>
          <a:xfrm>
            <a:off x="1691680" y="2420888"/>
            <a:ext cx="5544616" cy="2736304"/>
          </a:xfrm>
          <a:prstGeom prst="round2Diag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>
                  <a:solidFill>
                    <a:schemeClr val="bg1"/>
                  </a:solidFill>
                </a:ln>
              </a:rPr>
              <a:t>Прокачай знания!</a:t>
            </a:r>
            <a:endParaRPr lang="ru-RU" sz="66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149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136904" cy="55446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Правила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игры-викторины</a:t>
            </a:r>
          </a:p>
          <a:p>
            <a:pPr marL="45720" indent="0" algn="ctr">
              <a:buNone/>
            </a:pPr>
            <a:endParaRPr lang="ru-RU" dirty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Викторина состоит из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предложений, которые содержат первую часть пословицы. Вам предлагается закончить пословицу, выбрав из нескольких предложенных вариантов верный ответ. Нажав правильный ответ,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увидите надпись «верный ответ».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случае неправильного ответа, вы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видите надпись «попробуй еще раз». Нажав на надписи «верный ответ» или «попробуй еще раз» вы возвращаетесь к слайду с заданием. Чтобы перейти к следующему слайду, следует нажать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стрелку  ,расположенную в левом нижнем углу слайда или воспользоваться стрелками на клавиатуре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Удачи!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644008" y="426803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8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46" y="692696"/>
            <a:ext cx="7947985" cy="1440160"/>
          </a:xfrm>
        </p:spPr>
        <p:txBody>
          <a:bodyPr/>
          <a:lstStyle/>
          <a:p>
            <a:pPr marL="4572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Вся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семья вместе …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323528" y="2420888"/>
            <a:ext cx="5472607" cy="136815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душа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на месте </a:t>
            </a: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323529" y="4005064"/>
            <a:ext cx="5472606" cy="144015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и дети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на месте </a:t>
            </a:r>
          </a:p>
        </p:txBody>
      </p:sp>
      <p:pic>
        <p:nvPicPr>
          <p:cNvPr id="2050" name="Picture 2" descr="https://ds05.infourok.ru/uploads/ex/0d99/000564c8-5bbc9e3e/img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30429" r="7916" b="6302"/>
          <a:stretch/>
        </p:blipFill>
        <p:spPr bwMode="auto">
          <a:xfrm>
            <a:off x="5940152" y="2886666"/>
            <a:ext cx="3096345" cy="223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0375" y="620688"/>
            <a:ext cx="8504113" cy="122413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Где любовь и совет 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4" descr="https://upload.wikimedia.org/wikipedia/commons/thumb/d/d3/Nuvola_Russian_flag_alternate.svg/1200px-Nuvola_Russian_flag_alternat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pload.wikimedia.org/wikipedia/commons/thumb/d/d3/Nuvola_Russian_flag_alternate.svg/1200px-Nuvola_Russian_flag_alternate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60375" y="2132856"/>
            <a:ext cx="5047729" cy="122413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там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горя нет 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60375" y="3567484"/>
            <a:ext cx="5047729" cy="158970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там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счастья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нет </a:t>
            </a:r>
          </a:p>
        </p:txBody>
      </p:sp>
      <p:pic>
        <p:nvPicPr>
          <p:cNvPr id="11" name="Picture 4" descr="https://ds03.infourok.ru/uploads/ex/037a/00016309-9a07ceff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8112" r="22055" b="49532"/>
          <a:stretch/>
        </p:blipFill>
        <p:spPr bwMode="auto">
          <a:xfrm>
            <a:off x="5652120" y="2414152"/>
            <a:ext cx="3374833" cy="26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728192"/>
          </a:xfrm>
        </p:spPr>
        <p:txBody>
          <a:bodyPr/>
          <a:lstStyle/>
          <a:p>
            <a:pPr marL="4572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Дерево держится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корнями, а …</a:t>
            </a:r>
            <a:b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51520" y="2863523"/>
            <a:ext cx="5256584" cy="122413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человек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семьёй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51521" y="4365105"/>
            <a:ext cx="5256584" cy="136815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человек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врагами</a:t>
            </a:r>
          </a:p>
        </p:txBody>
      </p:sp>
      <p:pic>
        <p:nvPicPr>
          <p:cNvPr id="9" name="Picture 2" descr="https://ds04.infourok.ru/uploads/ex/0ca7/0000202e-251cd620/img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t="19342" r="24397" b="7419"/>
          <a:stretch/>
        </p:blipFill>
        <p:spPr bwMode="auto">
          <a:xfrm>
            <a:off x="5868144" y="2564904"/>
            <a:ext cx="3054848" cy="32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908720"/>
            <a:ext cx="7848872" cy="1296144"/>
          </a:xfrm>
        </p:spPr>
        <p:txBody>
          <a:bodyPr/>
          <a:lstStyle/>
          <a:p>
            <a:pPr marL="4572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Семьёй </a:t>
            </a: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дорожить -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3568" y="2708920"/>
            <a:ext cx="4896544" cy="129614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счастливым быть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83568" y="4293096"/>
            <a:ext cx="4896544" cy="136815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несчастным быть </a:t>
            </a:r>
          </a:p>
        </p:txBody>
      </p:sp>
      <p:pic>
        <p:nvPicPr>
          <p:cNvPr id="6" name="Picture 4" descr="http://doverie48.ru/upload/news/2017/%D0%BD%D0%BE%D0%B2%D0%B0%D1%8F%20%D0%BF%D0%B0%D0%BF%D0%BA%D0%B0/04.09.19/%D0%A1%D0%95%D0%9C%D0%AC%D0%81%D0%99%20%D0%94%D0%9E%D0%A0%D0%9E%D0%96%D0%98%D0%A2%D0%AC%20-%20%D0%A1%D0%A7%D0%90%D0%A1%D0%A2%D0%9B%D0%98%D0%92%D0%AB%D0%9C%20%D0%91%D0%AB%D0%A2%D0%AC%20(2)%D0%BB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51579" r="34045" b="5744"/>
          <a:stretch/>
        </p:blipFill>
        <p:spPr bwMode="auto">
          <a:xfrm>
            <a:off x="6012160" y="2852936"/>
            <a:ext cx="2614412" cy="248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1100</TotalTime>
  <Words>302</Words>
  <Application>Microsoft Office PowerPoint</Application>
  <PresentationFormat>Экран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Игра-викторина «Пословицы  о семье»</vt:lpstr>
      <vt:lpstr>8 июля - День семьи любви и верности</vt:lpstr>
      <vt:lpstr>Презентация PowerPoint</vt:lpstr>
      <vt:lpstr>Презентация PowerPoint</vt:lpstr>
      <vt:lpstr>Презентация PowerPoint</vt:lpstr>
      <vt:lpstr>Вся семья вместе …</vt:lpstr>
      <vt:lpstr>Презентация PowerPoint</vt:lpstr>
      <vt:lpstr>Дерево держится корнями, а … </vt:lpstr>
      <vt:lpstr>Семьёй дорожить - </vt:lpstr>
      <vt:lpstr>В своём доме …</vt:lpstr>
      <vt:lpstr>В дружной семье ...</vt:lpstr>
      <vt:lpstr>Отца с матерью почитать - …</vt:lpstr>
      <vt:lpstr>Кто родителей почитает…</vt:lpstr>
      <vt:lpstr>Семья в куче - …</vt:lpstr>
      <vt:lpstr>Когда нет семьи, так 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Comp20</dc:creator>
  <cp:lastModifiedBy>Comp20</cp:lastModifiedBy>
  <cp:revision>64</cp:revision>
  <dcterms:created xsi:type="dcterms:W3CDTF">2021-06-02T05:31:25Z</dcterms:created>
  <dcterms:modified xsi:type="dcterms:W3CDTF">2021-07-07T11:29:27Z</dcterms:modified>
</cp:coreProperties>
</file>